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490" r:id="rId1"/>
  </p:sldMasterIdLst>
  <p:notesMasterIdLst>
    <p:notesMasterId r:id="rId72"/>
  </p:notesMasterIdLst>
  <p:handoutMasterIdLst>
    <p:handoutMasterId r:id="rId73"/>
  </p:handoutMasterIdLst>
  <p:sldIdLst>
    <p:sldId id="257" r:id="rId2"/>
    <p:sldId id="264" r:id="rId3"/>
    <p:sldId id="256" r:id="rId4"/>
    <p:sldId id="425" r:id="rId5"/>
    <p:sldId id="349" r:id="rId6"/>
    <p:sldId id="262" r:id="rId7"/>
    <p:sldId id="260" r:id="rId8"/>
    <p:sldId id="356" r:id="rId9"/>
    <p:sldId id="438" r:id="rId10"/>
    <p:sldId id="439" r:id="rId11"/>
    <p:sldId id="440" r:id="rId12"/>
    <p:sldId id="441" r:id="rId13"/>
    <p:sldId id="442" r:id="rId14"/>
    <p:sldId id="443" r:id="rId15"/>
    <p:sldId id="444" r:id="rId16"/>
    <p:sldId id="445" r:id="rId17"/>
    <p:sldId id="446" r:id="rId18"/>
    <p:sldId id="447" r:id="rId19"/>
    <p:sldId id="437" r:id="rId20"/>
    <p:sldId id="269" r:id="rId21"/>
    <p:sldId id="409" r:id="rId22"/>
    <p:sldId id="354" r:id="rId23"/>
    <p:sldId id="352" r:id="rId24"/>
    <p:sldId id="363" r:id="rId25"/>
    <p:sldId id="429" r:id="rId26"/>
    <p:sldId id="431" r:id="rId27"/>
    <p:sldId id="432" r:id="rId28"/>
    <p:sldId id="433" r:id="rId29"/>
    <p:sldId id="434" r:id="rId30"/>
    <p:sldId id="435" r:id="rId31"/>
    <p:sldId id="436" r:id="rId32"/>
    <p:sldId id="475" r:id="rId33"/>
    <p:sldId id="448" r:id="rId34"/>
    <p:sldId id="451" r:id="rId35"/>
    <p:sldId id="449" r:id="rId36"/>
    <p:sldId id="450" r:id="rId37"/>
    <p:sldId id="452" r:id="rId38"/>
    <p:sldId id="453" r:id="rId39"/>
    <p:sldId id="454" r:id="rId40"/>
    <p:sldId id="455" r:id="rId41"/>
    <p:sldId id="456" r:id="rId42"/>
    <p:sldId id="457" r:id="rId43"/>
    <p:sldId id="460" r:id="rId44"/>
    <p:sldId id="459" r:id="rId45"/>
    <p:sldId id="461" r:id="rId46"/>
    <p:sldId id="463" r:id="rId47"/>
    <p:sldId id="464" r:id="rId48"/>
    <p:sldId id="465" r:id="rId49"/>
    <p:sldId id="466" r:id="rId50"/>
    <p:sldId id="467" r:id="rId51"/>
    <p:sldId id="468" r:id="rId52"/>
    <p:sldId id="469" r:id="rId53"/>
    <p:sldId id="366" r:id="rId54"/>
    <p:sldId id="365" r:id="rId55"/>
    <p:sldId id="368" r:id="rId56"/>
    <p:sldId id="408" r:id="rId57"/>
    <p:sldId id="369" r:id="rId58"/>
    <p:sldId id="367" r:id="rId59"/>
    <p:sldId id="361" r:id="rId60"/>
    <p:sldId id="415" r:id="rId61"/>
    <p:sldId id="427" r:id="rId62"/>
    <p:sldId id="470" r:id="rId63"/>
    <p:sldId id="471" r:id="rId64"/>
    <p:sldId id="472" r:id="rId65"/>
    <p:sldId id="424" r:id="rId66"/>
    <p:sldId id="473" r:id="rId67"/>
    <p:sldId id="474" r:id="rId68"/>
    <p:sldId id="407" r:id="rId69"/>
    <p:sldId id="405" r:id="rId70"/>
    <p:sldId id="330" r:id="rId71"/>
  </p:sldIdLst>
  <p:sldSz cx="12192000" cy="6858000"/>
  <p:notesSz cx="9296400" cy="70104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o, Thanh Cong" initials="VTC" lastIdx="1" clrIdx="0">
    <p:extLst>
      <p:ext uri="{19B8F6BF-5375-455C-9EA6-DF929625EA0E}">
        <p15:presenceInfo xmlns:p15="http://schemas.microsoft.com/office/powerpoint/2012/main" userId="S-1-5-21-4073322790-3776612938-1436015182-50256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FEF"/>
    <a:srgbClr val="FF9900"/>
    <a:srgbClr val="F2F0F2"/>
    <a:srgbClr val="FFC000"/>
    <a:srgbClr val="2E73D3"/>
    <a:srgbClr val="C1C0C1"/>
    <a:srgbClr val="DAD8DA"/>
    <a:srgbClr val="ECEDEC"/>
    <a:srgbClr val="FF33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017" autoAdjust="0"/>
    <p:restoredTop sz="85333" autoAdjust="0"/>
  </p:normalViewPr>
  <p:slideViewPr>
    <p:cSldViewPr>
      <p:cViewPr varScale="1">
        <p:scale>
          <a:sx n="68" d="100"/>
          <a:sy n="68" d="100"/>
        </p:scale>
        <p:origin x="732" y="32"/>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6" d="100"/>
          <a:sy n="56" d="100"/>
        </p:scale>
        <p:origin x="285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8-16T14:15:17.002" idx="1">
    <p:pos x="10" y="10"/>
    <p:text>(review by the team, integrated with system)</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9-08-16T14:15:17.002" idx="1">
    <p:pos x="10" y="10"/>
    <p:text>(review by the team, integrated with system)</p:text>
    <p:extLst>
      <p:ext uri="{C676402C-5697-4E1C-873F-D02D1690AC5C}">
        <p15:threadingInfo xmlns:p15="http://schemas.microsoft.com/office/powerpoint/2012/main" timeZoneBias="-420"/>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0D932-32E4-4403-AAC2-C5CA533EFABF}"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1C8D4427-E88F-46D8-B02A-EF97E970BA57}">
      <dgm:prSet phldrT="[Text]" custT="1"/>
      <dgm:spPr/>
      <dgm:t>
        <a:bodyPr/>
        <a:lstStyle/>
        <a:p>
          <a:pPr>
            <a:buNone/>
          </a:pPr>
          <a:r>
            <a:rPr lang="en-US" sz="2400" dirty="0"/>
            <a:t>Behavior Driven Development</a:t>
          </a:r>
          <a:r>
            <a:rPr lang="en-US" altLang="en-US" sz="2400" dirty="0"/>
            <a:t> </a:t>
          </a:r>
          <a:r>
            <a:rPr lang="en-US" sz="2400" dirty="0"/>
            <a:t>(BDD)</a:t>
          </a:r>
        </a:p>
      </dgm:t>
    </dgm:pt>
    <dgm:pt modelId="{8E953D9C-7022-4FE8-A9D2-7C52DC5B3A29}" type="parTrans" cxnId="{B211544C-20B5-4EEF-B5C6-01064C891B01}">
      <dgm:prSet/>
      <dgm:spPr/>
      <dgm:t>
        <a:bodyPr/>
        <a:lstStyle/>
        <a:p>
          <a:endParaRPr lang="en-US" sz="2400"/>
        </a:p>
      </dgm:t>
    </dgm:pt>
    <dgm:pt modelId="{3A45C800-0EEC-49AB-AD20-444A7DB69A80}" type="sibTrans" cxnId="{B211544C-20B5-4EEF-B5C6-01064C891B01}">
      <dgm:prSet custT="1"/>
      <dgm:spPr/>
      <dgm:t>
        <a:bodyPr/>
        <a:lstStyle/>
        <a:p>
          <a:endParaRPr lang="en-US" sz="2400" dirty="0"/>
        </a:p>
      </dgm:t>
    </dgm:pt>
    <dgm:pt modelId="{66AEDE6A-2461-426D-ADF0-5AEFFBFB7174}">
      <dgm:prSet phldrT="[Text]" custT="1"/>
      <dgm:spPr/>
      <dgm:t>
        <a:bodyPr/>
        <a:lstStyle/>
        <a:p>
          <a:r>
            <a:rPr lang="en-US" sz="2400" dirty="0"/>
            <a:t>Practice BDD with Integrated Testing Solution automation tool (ITS)</a:t>
          </a:r>
        </a:p>
      </dgm:t>
    </dgm:pt>
    <dgm:pt modelId="{9DF4A531-79A5-4398-A63C-8BE9D469B929}" type="parTrans" cxnId="{EEB6A756-B9D1-4DC3-A515-8A4B51DE359B}">
      <dgm:prSet/>
      <dgm:spPr/>
      <dgm:t>
        <a:bodyPr/>
        <a:lstStyle/>
        <a:p>
          <a:endParaRPr lang="en-US" sz="2400"/>
        </a:p>
      </dgm:t>
    </dgm:pt>
    <dgm:pt modelId="{FB618E77-37BC-44AD-A0B9-7FE350801F53}" type="sibTrans" cxnId="{EEB6A756-B9D1-4DC3-A515-8A4B51DE359B}">
      <dgm:prSet custT="1"/>
      <dgm:spPr/>
      <dgm:t>
        <a:bodyPr/>
        <a:lstStyle/>
        <a:p>
          <a:endParaRPr lang="en-US" sz="2400"/>
        </a:p>
      </dgm:t>
    </dgm:pt>
    <dgm:pt modelId="{4CAE5030-C3BF-4848-B337-17BC5B48FCF7}">
      <dgm:prSet phldrT="[Text]" custT="1"/>
      <dgm:spPr/>
      <dgm:t>
        <a:bodyPr/>
        <a:lstStyle/>
        <a:p>
          <a:r>
            <a:rPr lang="en-US" sz="2400" dirty="0"/>
            <a:t>Practice TDD with Integrated Testing Solution automation tool (ITS)</a:t>
          </a:r>
        </a:p>
      </dgm:t>
    </dgm:pt>
    <dgm:pt modelId="{FEB0F34E-C4A6-4172-82C3-34AF91C1EBB0}" type="parTrans" cxnId="{FB70BD4A-3A21-4EC9-BE83-FFC4B58846E0}">
      <dgm:prSet/>
      <dgm:spPr/>
      <dgm:t>
        <a:bodyPr/>
        <a:lstStyle/>
        <a:p>
          <a:endParaRPr lang="en-US" sz="2400"/>
        </a:p>
      </dgm:t>
    </dgm:pt>
    <dgm:pt modelId="{67C0F114-C97E-4411-AE17-77B1F79D4F94}" type="sibTrans" cxnId="{FB70BD4A-3A21-4EC9-BE83-FFC4B58846E0}">
      <dgm:prSet/>
      <dgm:spPr/>
      <dgm:t>
        <a:bodyPr/>
        <a:lstStyle/>
        <a:p>
          <a:endParaRPr lang="en-US" sz="2400"/>
        </a:p>
      </dgm:t>
    </dgm:pt>
    <dgm:pt modelId="{B8B01D21-724B-49E5-9076-91BE557FA776}">
      <dgm:prSet custT="1"/>
      <dgm:spPr/>
      <dgm:t>
        <a:bodyPr/>
        <a:lstStyle/>
        <a:p>
          <a:r>
            <a:rPr lang="en-US" altLang="en-US" sz="2400" dirty="0"/>
            <a:t>T</a:t>
          </a:r>
          <a:r>
            <a:rPr lang="en-US" sz="2400" dirty="0"/>
            <a:t>est Driven Development (TDD)</a:t>
          </a:r>
        </a:p>
      </dgm:t>
    </dgm:pt>
    <dgm:pt modelId="{B8238157-D387-40AB-B932-7BD9B4FDA9F5}" type="parTrans" cxnId="{AA3155D2-A2BE-4CDC-8304-3A130B00B932}">
      <dgm:prSet/>
      <dgm:spPr/>
      <dgm:t>
        <a:bodyPr/>
        <a:lstStyle/>
        <a:p>
          <a:endParaRPr lang="en-US" sz="2400"/>
        </a:p>
      </dgm:t>
    </dgm:pt>
    <dgm:pt modelId="{C8FDC6BE-66CB-4C3D-BCF3-BC70E2C8236C}" type="sibTrans" cxnId="{AA3155D2-A2BE-4CDC-8304-3A130B00B932}">
      <dgm:prSet custT="1"/>
      <dgm:spPr/>
      <dgm:t>
        <a:bodyPr/>
        <a:lstStyle/>
        <a:p>
          <a:endParaRPr lang="en-US" sz="2400"/>
        </a:p>
      </dgm:t>
    </dgm:pt>
    <dgm:pt modelId="{2CD42813-F459-4CA9-B8C6-2C6667D6828B}" type="pres">
      <dgm:prSet presAssocID="{F5C0D932-32E4-4403-AAC2-C5CA533EFABF}" presName="outerComposite" presStyleCnt="0">
        <dgm:presLayoutVars>
          <dgm:chMax val="5"/>
          <dgm:dir/>
          <dgm:resizeHandles val="exact"/>
        </dgm:presLayoutVars>
      </dgm:prSet>
      <dgm:spPr/>
    </dgm:pt>
    <dgm:pt modelId="{2E5D29E6-8A03-4AB2-8A76-7E4EFEB025E5}" type="pres">
      <dgm:prSet presAssocID="{F5C0D932-32E4-4403-AAC2-C5CA533EFABF}" presName="dummyMaxCanvas" presStyleCnt="0">
        <dgm:presLayoutVars/>
      </dgm:prSet>
      <dgm:spPr/>
    </dgm:pt>
    <dgm:pt modelId="{BE0F11AE-CDDC-4349-BF23-432F79969295}" type="pres">
      <dgm:prSet presAssocID="{F5C0D932-32E4-4403-AAC2-C5CA533EFABF}" presName="FourNodes_1" presStyleLbl="node1" presStyleIdx="0" presStyleCnt="4">
        <dgm:presLayoutVars>
          <dgm:bulletEnabled val="1"/>
        </dgm:presLayoutVars>
      </dgm:prSet>
      <dgm:spPr/>
    </dgm:pt>
    <dgm:pt modelId="{16A0C782-F4E7-4EB9-AE00-AC5E9C41884E}" type="pres">
      <dgm:prSet presAssocID="{F5C0D932-32E4-4403-AAC2-C5CA533EFABF}" presName="FourNodes_2" presStyleLbl="node1" presStyleIdx="1" presStyleCnt="4">
        <dgm:presLayoutVars>
          <dgm:bulletEnabled val="1"/>
        </dgm:presLayoutVars>
      </dgm:prSet>
      <dgm:spPr/>
    </dgm:pt>
    <dgm:pt modelId="{4E29CD10-7B41-4EBA-908D-FDA2159B2EE1}" type="pres">
      <dgm:prSet presAssocID="{F5C0D932-32E4-4403-AAC2-C5CA533EFABF}" presName="FourNodes_3" presStyleLbl="node1" presStyleIdx="2" presStyleCnt="4">
        <dgm:presLayoutVars>
          <dgm:bulletEnabled val="1"/>
        </dgm:presLayoutVars>
      </dgm:prSet>
      <dgm:spPr/>
    </dgm:pt>
    <dgm:pt modelId="{9B2034F4-9D56-40D7-BC8C-D947135ED7BE}" type="pres">
      <dgm:prSet presAssocID="{F5C0D932-32E4-4403-AAC2-C5CA533EFABF}" presName="FourNodes_4" presStyleLbl="node1" presStyleIdx="3" presStyleCnt="4">
        <dgm:presLayoutVars>
          <dgm:bulletEnabled val="1"/>
        </dgm:presLayoutVars>
      </dgm:prSet>
      <dgm:spPr/>
    </dgm:pt>
    <dgm:pt modelId="{CD45B403-F53C-4B43-A617-90A669E22C1D}" type="pres">
      <dgm:prSet presAssocID="{F5C0D932-32E4-4403-AAC2-C5CA533EFABF}" presName="FourConn_1-2" presStyleLbl="fgAccFollowNode1" presStyleIdx="0" presStyleCnt="3">
        <dgm:presLayoutVars>
          <dgm:bulletEnabled val="1"/>
        </dgm:presLayoutVars>
      </dgm:prSet>
      <dgm:spPr/>
    </dgm:pt>
    <dgm:pt modelId="{DC7E685B-2747-4DC0-95CE-CF7A46068665}" type="pres">
      <dgm:prSet presAssocID="{F5C0D932-32E4-4403-AAC2-C5CA533EFABF}" presName="FourConn_2-3" presStyleLbl="fgAccFollowNode1" presStyleIdx="1" presStyleCnt="3">
        <dgm:presLayoutVars>
          <dgm:bulletEnabled val="1"/>
        </dgm:presLayoutVars>
      </dgm:prSet>
      <dgm:spPr/>
    </dgm:pt>
    <dgm:pt modelId="{F83F0626-C583-4E43-94E4-F5A36F2F8BFC}" type="pres">
      <dgm:prSet presAssocID="{F5C0D932-32E4-4403-AAC2-C5CA533EFABF}" presName="FourConn_3-4" presStyleLbl="fgAccFollowNode1" presStyleIdx="2" presStyleCnt="3">
        <dgm:presLayoutVars>
          <dgm:bulletEnabled val="1"/>
        </dgm:presLayoutVars>
      </dgm:prSet>
      <dgm:spPr/>
    </dgm:pt>
    <dgm:pt modelId="{4B06C634-1F26-4597-8A26-8A0E3B9814E8}" type="pres">
      <dgm:prSet presAssocID="{F5C0D932-32E4-4403-AAC2-C5CA533EFABF}" presName="FourNodes_1_text" presStyleLbl="node1" presStyleIdx="3" presStyleCnt="4">
        <dgm:presLayoutVars>
          <dgm:bulletEnabled val="1"/>
        </dgm:presLayoutVars>
      </dgm:prSet>
      <dgm:spPr/>
    </dgm:pt>
    <dgm:pt modelId="{27C04E7D-4F9D-4324-B9B8-0042E4DA83A0}" type="pres">
      <dgm:prSet presAssocID="{F5C0D932-32E4-4403-AAC2-C5CA533EFABF}" presName="FourNodes_2_text" presStyleLbl="node1" presStyleIdx="3" presStyleCnt="4">
        <dgm:presLayoutVars>
          <dgm:bulletEnabled val="1"/>
        </dgm:presLayoutVars>
      </dgm:prSet>
      <dgm:spPr/>
    </dgm:pt>
    <dgm:pt modelId="{FD1CF006-C81B-4838-8899-E03507F9B4C5}" type="pres">
      <dgm:prSet presAssocID="{F5C0D932-32E4-4403-AAC2-C5CA533EFABF}" presName="FourNodes_3_text" presStyleLbl="node1" presStyleIdx="3" presStyleCnt="4">
        <dgm:presLayoutVars>
          <dgm:bulletEnabled val="1"/>
        </dgm:presLayoutVars>
      </dgm:prSet>
      <dgm:spPr/>
    </dgm:pt>
    <dgm:pt modelId="{E623C788-212A-4850-AC17-6BF5427F0E4F}" type="pres">
      <dgm:prSet presAssocID="{F5C0D932-32E4-4403-AAC2-C5CA533EFABF}" presName="FourNodes_4_text" presStyleLbl="node1" presStyleIdx="3" presStyleCnt="4">
        <dgm:presLayoutVars>
          <dgm:bulletEnabled val="1"/>
        </dgm:presLayoutVars>
      </dgm:prSet>
      <dgm:spPr/>
    </dgm:pt>
  </dgm:ptLst>
  <dgm:cxnLst>
    <dgm:cxn modelId="{D417390E-38B7-4CB1-8436-7D78B32F3333}" type="presOf" srcId="{1C8D4427-E88F-46D8-B02A-EF97E970BA57}" destId="{BE0F11AE-CDDC-4349-BF23-432F79969295}" srcOrd="0" destOrd="0" presId="urn:microsoft.com/office/officeart/2005/8/layout/vProcess5"/>
    <dgm:cxn modelId="{CAC8D03B-AACF-43E4-AB65-531C0F7C77AE}" type="presOf" srcId="{B8B01D21-724B-49E5-9076-91BE557FA776}" destId="{4E29CD10-7B41-4EBA-908D-FDA2159B2EE1}" srcOrd="0" destOrd="0" presId="urn:microsoft.com/office/officeart/2005/8/layout/vProcess5"/>
    <dgm:cxn modelId="{336B6345-FE39-46BF-BF41-B7BEED4E2F38}" type="presOf" srcId="{3A45C800-0EEC-49AB-AD20-444A7DB69A80}" destId="{CD45B403-F53C-4B43-A617-90A669E22C1D}" srcOrd="0" destOrd="0" presId="urn:microsoft.com/office/officeart/2005/8/layout/vProcess5"/>
    <dgm:cxn modelId="{FB70BD4A-3A21-4EC9-BE83-FFC4B58846E0}" srcId="{F5C0D932-32E4-4403-AAC2-C5CA533EFABF}" destId="{4CAE5030-C3BF-4848-B337-17BC5B48FCF7}" srcOrd="3" destOrd="0" parTransId="{FEB0F34E-C4A6-4172-82C3-34AF91C1EBB0}" sibTransId="{67C0F114-C97E-4411-AE17-77B1F79D4F94}"/>
    <dgm:cxn modelId="{B211544C-20B5-4EEF-B5C6-01064C891B01}" srcId="{F5C0D932-32E4-4403-AAC2-C5CA533EFABF}" destId="{1C8D4427-E88F-46D8-B02A-EF97E970BA57}" srcOrd="0" destOrd="0" parTransId="{8E953D9C-7022-4FE8-A9D2-7C52DC5B3A29}" sibTransId="{3A45C800-0EEC-49AB-AD20-444A7DB69A80}"/>
    <dgm:cxn modelId="{EEB6A756-B9D1-4DC3-A515-8A4B51DE359B}" srcId="{F5C0D932-32E4-4403-AAC2-C5CA533EFABF}" destId="{66AEDE6A-2461-426D-ADF0-5AEFFBFB7174}" srcOrd="1" destOrd="0" parTransId="{9DF4A531-79A5-4398-A63C-8BE9D469B929}" sibTransId="{FB618E77-37BC-44AD-A0B9-7FE350801F53}"/>
    <dgm:cxn modelId="{8DB4A185-6B2E-41F2-9D92-B5E0EE5EF6A6}" type="presOf" srcId="{4CAE5030-C3BF-4848-B337-17BC5B48FCF7}" destId="{E623C788-212A-4850-AC17-6BF5427F0E4F}" srcOrd="1" destOrd="0" presId="urn:microsoft.com/office/officeart/2005/8/layout/vProcess5"/>
    <dgm:cxn modelId="{BF643CA0-EBFD-4479-ACD4-2C2316C36A51}" type="presOf" srcId="{4CAE5030-C3BF-4848-B337-17BC5B48FCF7}" destId="{9B2034F4-9D56-40D7-BC8C-D947135ED7BE}" srcOrd="0" destOrd="0" presId="urn:microsoft.com/office/officeart/2005/8/layout/vProcess5"/>
    <dgm:cxn modelId="{A787C0B1-9BF7-4FD8-B745-D39E9559EF88}" type="presOf" srcId="{B8B01D21-724B-49E5-9076-91BE557FA776}" destId="{FD1CF006-C81B-4838-8899-E03507F9B4C5}" srcOrd="1" destOrd="0" presId="urn:microsoft.com/office/officeart/2005/8/layout/vProcess5"/>
    <dgm:cxn modelId="{320742BD-5CCB-4593-810A-D20A1AAC069A}" type="presOf" srcId="{FB618E77-37BC-44AD-A0B9-7FE350801F53}" destId="{DC7E685B-2747-4DC0-95CE-CF7A46068665}" srcOrd="0" destOrd="0" presId="urn:microsoft.com/office/officeart/2005/8/layout/vProcess5"/>
    <dgm:cxn modelId="{1360E3C6-898F-44B5-B5E8-3F3A4109AC61}" type="presOf" srcId="{66AEDE6A-2461-426D-ADF0-5AEFFBFB7174}" destId="{27C04E7D-4F9D-4324-B9B8-0042E4DA83A0}" srcOrd="1" destOrd="0" presId="urn:microsoft.com/office/officeart/2005/8/layout/vProcess5"/>
    <dgm:cxn modelId="{4C59E7CE-B89D-4C42-A1CC-2A8C635B4869}" type="presOf" srcId="{1C8D4427-E88F-46D8-B02A-EF97E970BA57}" destId="{4B06C634-1F26-4597-8A26-8A0E3B9814E8}" srcOrd="1" destOrd="0" presId="urn:microsoft.com/office/officeart/2005/8/layout/vProcess5"/>
    <dgm:cxn modelId="{AA3155D2-A2BE-4CDC-8304-3A130B00B932}" srcId="{F5C0D932-32E4-4403-AAC2-C5CA533EFABF}" destId="{B8B01D21-724B-49E5-9076-91BE557FA776}" srcOrd="2" destOrd="0" parTransId="{B8238157-D387-40AB-B932-7BD9B4FDA9F5}" sibTransId="{C8FDC6BE-66CB-4C3D-BCF3-BC70E2C8236C}"/>
    <dgm:cxn modelId="{22D16EE0-E8A9-44D9-8608-265B4E51AE70}" type="presOf" srcId="{F5C0D932-32E4-4403-AAC2-C5CA533EFABF}" destId="{2CD42813-F459-4CA9-B8C6-2C6667D6828B}" srcOrd="0" destOrd="0" presId="urn:microsoft.com/office/officeart/2005/8/layout/vProcess5"/>
    <dgm:cxn modelId="{E936C5E3-65E0-4FA4-BC5F-88DDDDAB62A3}" type="presOf" srcId="{66AEDE6A-2461-426D-ADF0-5AEFFBFB7174}" destId="{16A0C782-F4E7-4EB9-AE00-AC5E9C41884E}" srcOrd="0" destOrd="0" presId="urn:microsoft.com/office/officeart/2005/8/layout/vProcess5"/>
    <dgm:cxn modelId="{86F3ADEC-9D95-4058-8AF1-C411C249BC2C}" type="presOf" srcId="{C8FDC6BE-66CB-4C3D-BCF3-BC70E2C8236C}" destId="{F83F0626-C583-4E43-94E4-F5A36F2F8BFC}" srcOrd="0" destOrd="0" presId="urn:microsoft.com/office/officeart/2005/8/layout/vProcess5"/>
    <dgm:cxn modelId="{92ACBD6D-0600-4356-81AD-998B36952FB7}" type="presParOf" srcId="{2CD42813-F459-4CA9-B8C6-2C6667D6828B}" destId="{2E5D29E6-8A03-4AB2-8A76-7E4EFEB025E5}" srcOrd="0" destOrd="0" presId="urn:microsoft.com/office/officeart/2005/8/layout/vProcess5"/>
    <dgm:cxn modelId="{63CB1F66-8F72-4D24-BBB7-40F706AF7EAC}" type="presParOf" srcId="{2CD42813-F459-4CA9-B8C6-2C6667D6828B}" destId="{BE0F11AE-CDDC-4349-BF23-432F79969295}" srcOrd="1" destOrd="0" presId="urn:microsoft.com/office/officeart/2005/8/layout/vProcess5"/>
    <dgm:cxn modelId="{CCBBF5A1-7B1B-4766-A68B-DCEB11BC32C0}" type="presParOf" srcId="{2CD42813-F459-4CA9-B8C6-2C6667D6828B}" destId="{16A0C782-F4E7-4EB9-AE00-AC5E9C41884E}" srcOrd="2" destOrd="0" presId="urn:microsoft.com/office/officeart/2005/8/layout/vProcess5"/>
    <dgm:cxn modelId="{372638DD-2F8A-4282-A2BB-11E1FC85431D}" type="presParOf" srcId="{2CD42813-F459-4CA9-B8C6-2C6667D6828B}" destId="{4E29CD10-7B41-4EBA-908D-FDA2159B2EE1}" srcOrd="3" destOrd="0" presId="urn:microsoft.com/office/officeart/2005/8/layout/vProcess5"/>
    <dgm:cxn modelId="{DA41042F-D0BA-4E8F-A968-214FD15211CF}" type="presParOf" srcId="{2CD42813-F459-4CA9-B8C6-2C6667D6828B}" destId="{9B2034F4-9D56-40D7-BC8C-D947135ED7BE}" srcOrd="4" destOrd="0" presId="urn:microsoft.com/office/officeart/2005/8/layout/vProcess5"/>
    <dgm:cxn modelId="{E93B1170-4780-4B5A-A80D-74F4AAA8464C}" type="presParOf" srcId="{2CD42813-F459-4CA9-B8C6-2C6667D6828B}" destId="{CD45B403-F53C-4B43-A617-90A669E22C1D}" srcOrd="5" destOrd="0" presId="urn:microsoft.com/office/officeart/2005/8/layout/vProcess5"/>
    <dgm:cxn modelId="{0BB91A7A-CD6D-4F4C-A89A-DD73EFBF182D}" type="presParOf" srcId="{2CD42813-F459-4CA9-B8C6-2C6667D6828B}" destId="{DC7E685B-2747-4DC0-95CE-CF7A46068665}" srcOrd="6" destOrd="0" presId="urn:microsoft.com/office/officeart/2005/8/layout/vProcess5"/>
    <dgm:cxn modelId="{4EC97BDD-0474-406C-9362-36B57D058806}" type="presParOf" srcId="{2CD42813-F459-4CA9-B8C6-2C6667D6828B}" destId="{F83F0626-C583-4E43-94E4-F5A36F2F8BFC}" srcOrd="7" destOrd="0" presId="urn:microsoft.com/office/officeart/2005/8/layout/vProcess5"/>
    <dgm:cxn modelId="{0A2911F1-B909-4D19-BEE9-C6B5D886E847}" type="presParOf" srcId="{2CD42813-F459-4CA9-B8C6-2C6667D6828B}" destId="{4B06C634-1F26-4597-8A26-8A0E3B9814E8}" srcOrd="8" destOrd="0" presId="urn:microsoft.com/office/officeart/2005/8/layout/vProcess5"/>
    <dgm:cxn modelId="{BD1D1018-FDB0-48F5-8300-8580F3787B94}" type="presParOf" srcId="{2CD42813-F459-4CA9-B8C6-2C6667D6828B}" destId="{27C04E7D-4F9D-4324-B9B8-0042E4DA83A0}" srcOrd="9" destOrd="0" presId="urn:microsoft.com/office/officeart/2005/8/layout/vProcess5"/>
    <dgm:cxn modelId="{1690C5B1-A895-45F8-9046-EAD9757520EF}" type="presParOf" srcId="{2CD42813-F459-4CA9-B8C6-2C6667D6828B}" destId="{FD1CF006-C81B-4838-8899-E03507F9B4C5}" srcOrd="10" destOrd="0" presId="urn:microsoft.com/office/officeart/2005/8/layout/vProcess5"/>
    <dgm:cxn modelId="{270E9937-CB86-4800-A4B2-26DB96686F48}" type="presParOf" srcId="{2CD42813-F459-4CA9-B8C6-2C6667D6828B}" destId="{E623C788-212A-4850-AC17-6BF5427F0E4F}"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6DD95F-5AE2-45DA-8660-81AB4749F946}" type="doc">
      <dgm:prSet loTypeId="urn:microsoft.com/office/officeart/2005/8/layout/cycle8" loCatId="cycle" qsTypeId="urn:microsoft.com/office/officeart/2005/8/quickstyle/3d1" qsCatId="3D" csTypeId="urn:microsoft.com/office/officeart/2005/8/colors/colorful2" csCatId="colorful" phldr="1"/>
      <dgm:spPr/>
    </dgm:pt>
    <dgm:pt modelId="{845AE60D-AEBA-48CC-8E27-29098619370D}">
      <dgm:prSet phldrT="[Text]"/>
      <dgm:spPr/>
      <dgm:t>
        <a:bodyPr/>
        <a:lstStyle/>
        <a:p>
          <a:r>
            <a:rPr lang="vi-VN" dirty="0"/>
            <a:t>Drill hole</a:t>
          </a:r>
        </a:p>
        <a:p>
          <a:r>
            <a:rPr lang="vi-VN" dirty="0"/>
            <a:t>Fit plug</a:t>
          </a:r>
          <a:endParaRPr lang="en-US" dirty="0"/>
        </a:p>
      </dgm:t>
    </dgm:pt>
    <dgm:pt modelId="{8EA38BF3-15BC-4853-BC4F-401876F9678B}" type="parTrans" cxnId="{CA77FD6C-F19D-451C-B9BA-3365872B3C4C}">
      <dgm:prSet/>
      <dgm:spPr/>
      <dgm:t>
        <a:bodyPr/>
        <a:lstStyle/>
        <a:p>
          <a:endParaRPr lang="en-US"/>
        </a:p>
      </dgm:t>
    </dgm:pt>
    <dgm:pt modelId="{60DBB0AE-E4CB-4C06-B699-F421D352652E}" type="sibTrans" cxnId="{CA77FD6C-F19D-451C-B9BA-3365872B3C4C}">
      <dgm:prSet/>
      <dgm:spPr/>
      <dgm:t>
        <a:bodyPr/>
        <a:lstStyle/>
        <a:p>
          <a:endParaRPr lang="en-US"/>
        </a:p>
      </dgm:t>
    </dgm:pt>
    <dgm:pt modelId="{40AA5470-5895-4EEE-AC20-5EED38CCE061}">
      <dgm:prSet phldrT="[Text]"/>
      <dgm:spPr>
        <a:solidFill>
          <a:srgbClr val="00B050"/>
        </a:solidFill>
      </dgm:spPr>
      <dgm:t>
        <a:bodyPr/>
        <a:lstStyle/>
        <a:p>
          <a:r>
            <a:rPr lang="vi-VN" dirty="0"/>
            <a:t>Combine</a:t>
          </a:r>
          <a:endParaRPr lang="en-US" dirty="0"/>
        </a:p>
      </dgm:t>
    </dgm:pt>
    <dgm:pt modelId="{5BBF42D4-B96E-48F8-98ED-3C1DAAFDD10F}" type="parTrans" cxnId="{A09659C0-F2C9-459A-B246-F3C14C53E3C9}">
      <dgm:prSet/>
      <dgm:spPr/>
      <dgm:t>
        <a:bodyPr/>
        <a:lstStyle/>
        <a:p>
          <a:endParaRPr lang="en-US"/>
        </a:p>
      </dgm:t>
    </dgm:pt>
    <dgm:pt modelId="{5EBEDBFF-8054-4069-9C42-4530534DB4FD}" type="sibTrans" cxnId="{A09659C0-F2C9-459A-B246-F3C14C53E3C9}">
      <dgm:prSet/>
      <dgm:spPr/>
      <dgm:t>
        <a:bodyPr/>
        <a:lstStyle/>
        <a:p>
          <a:endParaRPr lang="en-US"/>
        </a:p>
      </dgm:t>
    </dgm:pt>
    <dgm:pt modelId="{7D1F3553-876B-4CFD-A6DC-5BFE16251681}">
      <dgm:prSet phldrT="[Text]"/>
      <dgm:spPr/>
      <dgm:t>
        <a:bodyPr/>
        <a:lstStyle/>
        <a:p>
          <a:r>
            <a:rPr lang="vi-VN" dirty="0"/>
            <a:t>Buy tool,</a:t>
          </a:r>
        </a:p>
        <a:p>
          <a:r>
            <a:rPr lang="vi-VN" dirty="0"/>
            <a:t>Measure</a:t>
          </a:r>
          <a:endParaRPr lang="en-US" dirty="0"/>
        </a:p>
      </dgm:t>
    </dgm:pt>
    <dgm:pt modelId="{B0D4A7F9-ACFE-424E-9CF9-D5EE431CAD07}" type="parTrans" cxnId="{BB1CBE5D-65CA-4B70-BDF7-32F71146945C}">
      <dgm:prSet/>
      <dgm:spPr/>
      <dgm:t>
        <a:bodyPr/>
        <a:lstStyle/>
        <a:p>
          <a:endParaRPr lang="en-US"/>
        </a:p>
      </dgm:t>
    </dgm:pt>
    <dgm:pt modelId="{AEB7F3F8-1B30-4719-8C01-05B2E3F4EE08}" type="sibTrans" cxnId="{BB1CBE5D-65CA-4B70-BDF7-32F71146945C}">
      <dgm:prSet/>
      <dgm:spPr/>
      <dgm:t>
        <a:bodyPr/>
        <a:lstStyle/>
        <a:p>
          <a:endParaRPr lang="en-US"/>
        </a:p>
      </dgm:t>
    </dgm:pt>
    <dgm:pt modelId="{D4EE678A-5684-408C-B480-EA3C78D1F6F8}" type="pres">
      <dgm:prSet presAssocID="{996DD95F-5AE2-45DA-8660-81AB4749F946}" presName="compositeShape" presStyleCnt="0">
        <dgm:presLayoutVars>
          <dgm:chMax val="7"/>
          <dgm:dir/>
          <dgm:resizeHandles val="exact"/>
        </dgm:presLayoutVars>
      </dgm:prSet>
      <dgm:spPr/>
    </dgm:pt>
    <dgm:pt modelId="{73051B40-5D08-42BB-AE19-2F6DE6B06D28}" type="pres">
      <dgm:prSet presAssocID="{996DD95F-5AE2-45DA-8660-81AB4749F946}" presName="wedge1" presStyleLbl="node1" presStyleIdx="0" presStyleCnt="3"/>
      <dgm:spPr/>
    </dgm:pt>
    <dgm:pt modelId="{FD178D7A-1C88-4208-B343-75B4F1A431B6}" type="pres">
      <dgm:prSet presAssocID="{996DD95F-5AE2-45DA-8660-81AB4749F946}" presName="dummy1a" presStyleCnt="0"/>
      <dgm:spPr/>
    </dgm:pt>
    <dgm:pt modelId="{CFB95895-3D6A-4954-B399-09C6BB0920E1}" type="pres">
      <dgm:prSet presAssocID="{996DD95F-5AE2-45DA-8660-81AB4749F946}" presName="dummy1b" presStyleCnt="0"/>
      <dgm:spPr/>
    </dgm:pt>
    <dgm:pt modelId="{36CD8773-2ED1-4138-8A8E-2BD547C53B92}" type="pres">
      <dgm:prSet presAssocID="{996DD95F-5AE2-45DA-8660-81AB4749F946}" presName="wedge1Tx" presStyleLbl="node1" presStyleIdx="0" presStyleCnt="3">
        <dgm:presLayoutVars>
          <dgm:chMax val="0"/>
          <dgm:chPref val="0"/>
          <dgm:bulletEnabled val="1"/>
        </dgm:presLayoutVars>
      </dgm:prSet>
      <dgm:spPr/>
    </dgm:pt>
    <dgm:pt modelId="{602CCAE8-FFF5-4570-9B01-E5F4A9E1C647}" type="pres">
      <dgm:prSet presAssocID="{996DD95F-5AE2-45DA-8660-81AB4749F946}" presName="wedge2" presStyleLbl="node1" presStyleIdx="1" presStyleCnt="3"/>
      <dgm:spPr/>
    </dgm:pt>
    <dgm:pt modelId="{9EF5A5F4-7517-4050-B40C-F731B3E59199}" type="pres">
      <dgm:prSet presAssocID="{996DD95F-5AE2-45DA-8660-81AB4749F946}" presName="dummy2a" presStyleCnt="0"/>
      <dgm:spPr/>
    </dgm:pt>
    <dgm:pt modelId="{357817D8-18EA-472D-A709-7FA8D548841C}" type="pres">
      <dgm:prSet presAssocID="{996DD95F-5AE2-45DA-8660-81AB4749F946}" presName="dummy2b" presStyleCnt="0"/>
      <dgm:spPr/>
    </dgm:pt>
    <dgm:pt modelId="{65089C6F-F640-44BB-9B84-12E260D20983}" type="pres">
      <dgm:prSet presAssocID="{996DD95F-5AE2-45DA-8660-81AB4749F946}" presName="wedge2Tx" presStyleLbl="node1" presStyleIdx="1" presStyleCnt="3">
        <dgm:presLayoutVars>
          <dgm:chMax val="0"/>
          <dgm:chPref val="0"/>
          <dgm:bulletEnabled val="1"/>
        </dgm:presLayoutVars>
      </dgm:prSet>
      <dgm:spPr/>
    </dgm:pt>
    <dgm:pt modelId="{2DD4D239-A971-4364-ACED-7ED5CBB48416}" type="pres">
      <dgm:prSet presAssocID="{996DD95F-5AE2-45DA-8660-81AB4749F946}" presName="wedge3" presStyleLbl="node1" presStyleIdx="2" presStyleCnt="3"/>
      <dgm:spPr/>
    </dgm:pt>
    <dgm:pt modelId="{3E4C2C55-181D-4C7B-B31E-DA7BEFD378CB}" type="pres">
      <dgm:prSet presAssocID="{996DD95F-5AE2-45DA-8660-81AB4749F946}" presName="dummy3a" presStyleCnt="0"/>
      <dgm:spPr/>
    </dgm:pt>
    <dgm:pt modelId="{A907F0BF-C3C7-4E8D-A5BB-552F4C259353}" type="pres">
      <dgm:prSet presAssocID="{996DD95F-5AE2-45DA-8660-81AB4749F946}" presName="dummy3b" presStyleCnt="0"/>
      <dgm:spPr/>
    </dgm:pt>
    <dgm:pt modelId="{B94A8C7E-6142-4E01-839A-3BE67CEB233C}" type="pres">
      <dgm:prSet presAssocID="{996DD95F-5AE2-45DA-8660-81AB4749F946}" presName="wedge3Tx" presStyleLbl="node1" presStyleIdx="2" presStyleCnt="3">
        <dgm:presLayoutVars>
          <dgm:chMax val="0"/>
          <dgm:chPref val="0"/>
          <dgm:bulletEnabled val="1"/>
        </dgm:presLayoutVars>
      </dgm:prSet>
      <dgm:spPr/>
    </dgm:pt>
    <dgm:pt modelId="{73842EC8-6F5D-4924-95E5-494F18AF3F01}" type="pres">
      <dgm:prSet presAssocID="{60DBB0AE-E4CB-4C06-B699-F421D352652E}" presName="arrowWedge1" presStyleLbl="fgSibTrans2D1" presStyleIdx="0" presStyleCnt="3"/>
      <dgm:spPr/>
    </dgm:pt>
    <dgm:pt modelId="{D73FDC1B-C88C-4DE1-819F-DB00556AE33C}" type="pres">
      <dgm:prSet presAssocID="{5EBEDBFF-8054-4069-9C42-4530534DB4FD}" presName="arrowWedge2" presStyleLbl="fgSibTrans2D1" presStyleIdx="1" presStyleCnt="3"/>
      <dgm:spPr>
        <a:solidFill>
          <a:srgbClr val="00B050"/>
        </a:solidFill>
      </dgm:spPr>
    </dgm:pt>
    <dgm:pt modelId="{2A4726E8-E9A7-4519-AA34-36C1A5EA03E1}" type="pres">
      <dgm:prSet presAssocID="{AEB7F3F8-1B30-4719-8C01-05B2E3F4EE08}" presName="arrowWedge3" presStyleLbl="fgSibTrans2D1" presStyleIdx="2" presStyleCnt="3"/>
      <dgm:spPr/>
    </dgm:pt>
  </dgm:ptLst>
  <dgm:cxnLst>
    <dgm:cxn modelId="{511BD917-B53A-4C8E-9A62-DD1A248EA935}" type="presOf" srcId="{996DD95F-5AE2-45DA-8660-81AB4749F946}" destId="{D4EE678A-5684-408C-B480-EA3C78D1F6F8}" srcOrd="0" destOrd="0" presId="urn:microsoft.com/office/officeart/2005/8/layout/cycle8"/>
    <dgm:cxn modelId="{A0DEED23-592B-4501-BF8D-EB2F35AA144A}" type="presOf" srcId="{7D1F3553-876B-4CFD-A6DC-5BFE16251681}" destId="{2DD4D239-A971-4364-ACED-7ED5CBB48416}" srcOrd="0" destOrd="0" presId="urn:microsoft.com/office/officeart/2005/8/layout/cycle8"/>
    <dgm:cxn modelId="{0BD68629-5053-47B9-9826-A467A8602DB9}" type="presOf" srcId="{845AE60D-AEBA-48CC-8E27-29098619370D}" destId="{73051B40-5D08-42BB-AE19-2F6DE6B06D28}" srcOrd="0" destOrd="0" presId="urn:microsoft.com/office/officeart/2005/8/layout/cycle8"/>
    <dgm:cxn modelId="{0E10F934-84C0-47D6-B433-E9F650ADF944}" type="presOf" srcId="{845AE60D-AEBA-48CC-8E27-29098619370D}" destId="{36CD8773-2ED1-4138-8A8E-2BD547C53B92}" srcOrd="1" destOrd="0" presId="urn:microsoft.com/office/officeart/2005/8/layout/cycle8"/>
    <dgm:cxn modelId="{BB1CBE5D-65CA-4B70-BDF7-32F71146945C}" srcId="{996DD95F-5AE2-45DA-8660-81AB4749F946}" destId="{7D1F3553-876B-4CFD-A6DC-5BFE16251681}" srcOrd="2" destOrd="0" parTransId="{B0D4A7F9-ACFE-424E-9CF9-D5EE431CAD07}" sibTransId="{AEB7F3F8-1B30-4719-8C01-05B2E3F4EE08}"/>
    <dgm:cxn modelId="{CA77FD6C-F19D-451C-B9BA-3365872B3C4C}" srcId="{996DD95F-5AE2-45DA-8660-81AB4749F946}" destId="{845AE60D-AEBA-48CC-8E27-29098619370D}" srcOrd="0" destOrd="0" parTransId="{8EA38BF3-15BC-4853-BC4F-401876F9678B}" sibTransId="{60DBB0AE-E4CB-4C06-B699-F421D352652E}"/>
    <dgm:cxn modelId="{A09659C0-F2C9-459A-B246-F3C14C53E3C9}" srcId="{996DD95F-5AE2-45DA-8660-81AB4749F946}" destId="{40AA5470-5895-4EEE-AC20-5EED38CCE061}" srcOrd="1" destOrd="0" parTransId="{5BBF42D4-B96E-48F8-98ED-3C1DAAFDD10F}" sibTransId="{5EBEDBFF-8054-4069-9C42-4530534DB4FD}"/>
    <dgm:cxn modelId="{F78CD4CC-84C3-42CA-9263-B61B8163CE42}" type="presOf" srcId="{40AA5470-5895-4EEE-AC20-5EED38CCE061}" destId="{65089C6F-F640-44BB-9B84-12E260D20983}" srcOrd="1" destOrd="0" presId="urn:microsoft.com/office/officeart/2005/8/layout/cycle8"/>
    <dgm:cxn modelId="{F0A39DD1-3EE7-428F-A5D6-E91A7D2DE599}" type="presOf" srcId="{7D1F3553-876B-4CFD-A6DC-5BFE16251681}" destId="{B94A8C7E-6142-4E01-839A-3BE67CEB233C}" srcOrd="1" destOrd="0" presId="urn:microsoft.com/office/officeart/2005/8/layout/cycle8"/>
    <dgm:cxn modelId="{CC9CF3FD-4E13-47CC-801C-DCBD3F749FD5}" type="presOf" srcId="{40AA5470-5895-4EEE-AC20-5EED38CCE061}" destId="{602CCAE8-FFF5-4570-9B01-E5F4A9E1C647}" srcOrd="0" destOrd="0" presId="urn:microsoft.com/office/officeart/2005/8/layout/cycle8"/>
    <dgm:cxn modelId="{B3F31241-B966-474B-985D-A879966423EE}" type="presParOf" srcId="{D4EE678A-5684-408C-B480-EA3C78D1F6F8}" destId="{73051B40-5D08-42BB-AE19-2F6DE6B06D28}" srcOrd="0" destOrd="0" presId="urn:microsoft.com/office/officeart/2005/8/layout/cycle8"/>
    <dgm:cxn modelId="{70D90926-F5BF-4EB4-9B18-55961DC92766}" type="presParOf" srcId="{D4EE678A-5684-408C-B480-EA3C78D1F6F8}" destId="{FD178D7A-1C88-4208-B343-75B4F1A431B6}" srcOrd="1" destOrd="0" presId="urn:microsoft.com/office/officeart/2005/8/layout/cycle8"/>
    <dgm:cxn modelId="{DA40720F-1629-47D6-B018-A0674C9EF859}" type="presParOf" srcId="{D4EE678A-5684-408C-B480-EA3C78D1F6F8}" destId="{CFB95895-3D6A-4954-B399-09C6BB0920E1}" srcOrd="2" destOrd="0" presId="urn:microsoft.com/office/officeart/2005/8/layout/cycle8"/>
    <dgm:cxn modelId="{70D5BF49-489F-42CE-BF4B-95284D10D563}" type="presParOf" srcId="{D4EE678A-5684-408C-B480-EA3C78D1F6F8}" destId="{36CD8773-2ED1-4138-8A8E-2BD547C53B92}" srcOrd="3" destOrd="0" presId="urn:microsoft.com/office/officeart/2005/8/layout/cycle8"/>
    <dgm:cxn modelId="{FFF80323-87B6-48F5-8C33-EB853C420629}" type="presParOf" srcId="{D4EE678A-5684-408C-B480-EA3C78D1F6F8}" destId="{602CCAE8-FFF5-4570-9B01-E5F4A9E1C647}" srcOrd="4" destOrd="0" presId="urn:microsoft.com/office/officeart/2005/8/layout/cycle8"/>
    <dgm:cxn modelId="{693E57C0-042C-4819-9BFE-FF675649DFAF}" type="presParOf" srcId="{D4EE678A-5684-408C-B480-EA3C78D1F6F8}" destId="{9EF5A5F4-7517-4050-B40C-F731B3E59199}" srcOrd="5" destOrd="0" presId="urn:microsoft.com/office/officeart/2005/8/layout/cycle8"/>
    <dgm:cxn modelId="{FB15E476-CB67-41B3-9130-1BF37F6686F5}" type="presParOf" srcId="{D4EE678A-5684-408C-B480-EA3C78D1F6F8}" destId="{357817D8-18EA-472D-A709-7FA8D548841C}" srcOrd="6" destOrd="0" presId="urn:microsoft.com/office/officeart/2005/8/layout/cycle8"/>
    <dgm:cxn modelId="{65102670-2CBA-424C-9407-60A794D3DFFD}" type="presParOf" srcId="{D4EE678A-5684-408C-B480-EA3C78D1F6F8}" destId="{65089C6F-F640-44BB-9B84-12E260D20983}" srcOrd="7" destOrd="0" presId="urn:microsoft.com/office/officeart/2005/8/layout/cycle8"/>
    <dgm:cxn modelId="{6CAF4435-041F-463F-922A-A7DD2E27DF50}" type="presParOf" srcId="{D4EE678A-5684-408C-B480-EA3C78D1F6F8}" destId="{2DD4D239-A971-4364-ACED-7ED5CBB48416}" srcOrd="8" destOrd="0" presId="urn:microsoft.com/office/officeart/2005/8/layout/cycle8"/>
    <dgm:cxn modelId="{76B40FA6-4008-46B3-93CC-03FB8245DB88}" type="presParOf" srcId="{D4EE678A-5684-408C-B480-EA3C78D1F6F8}" destId="{3E4C2C55-181D-4C7B-B31E-DA7BEFD378CB}" srcOrd="9" destOrd="0" presId="urn:microsoft.com/office/officeart/2005/8/layout/cycle8"/>
    <dgm:cxn modelId="{9651F560-38D5-4B4C-B526-2D2BB7015378}" type="presParOf" srcId="{D4EE678A-5684-408C-B480-EA3C78D1F6F8}" destId="{A907F0BF-C3C7-4E8D-A5BB-552F4C259353}" srcOrd="10" destOrd="0" presId="urn:microsoft.com/office/officeart/2005/8/layout/cycle8"/>
    <dgm:cxn modelId="{FDB11921-ED42-4C1C-A5E2-0B152D9D7A66}" type="presParOf" srcId="{D4EE678A-5684-408C-B480-EA3C78D1F6F8}" destId="{B94A8C7E-6142-4E01-839A-3BE67CEB233C}" srcOrd="11" destOrd="0" presId="urn:microsoft.com/office/officeart/2005/8/layout/cycle8"/>
    <dgm:cxn modelId="{6541D650-8DB0-42BE-AA81-DA827D5F07A2}" type="presParOf" srcId="{D4EE678A-5684-408C-B480-EA3C78D1F6F8}" destId="{73842EC8-6F5D-4924-95E5-494F18AF3F01}" srcOrd="12" destOrd="0" presId="urn:microsoft.com/office/officeart/2005/8/layout/cycle8"/>
    <dgm:cxn modelId="{01FAAA7D-93BA-4927-812A-8FE6956272A3}" type="presParOf" srcId="{D4EE678A-5684-408C-B480-EA3C78D1F6F8}" destId="{D73FDC1B-C88C-4DE1-819F-DB00556AE33C}" srcOrd="13" destOrd="0" presId="urn:microsoft.com/office/officeart/2005/8/layout/cycle8"/>
    <dgm:cxn modelId="{5D3A4DEA-3EFB-4A0F-9DBF-C8C6C656DE37}" type="presParOf" srcId="{D4EE678A-5684-408C-B480-EA3C78D1F6F8}" destId="{2A4726E8-E9A7-4519-AA34-36C1A5EA03E1}"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96DD95F-5AE2-45DA-8660-81AB4749F946}" type="doc">
      <dgm:prSet loTypeId="urn:microsoft.com/office/officeart/2005/8/layout/cycle8" loCatId="cycle" qsTypeId="urn:microsoft.com/office/officeart/2005/8/quickstyle/3d1" qsCatId="3D" csTypeId="urn:microsoft.com/office/officeart/2005/8/colors/colorful2" csCatId="colorful" phldr="1"/>
      <dgm:spPr/>
    </dgm:pt>
    <dgm:pt modelId="{845AE60D-AEBA-48CC-8E27-29098619370D}">
      <dgm:prSet phldrT="[Text]"/>
      <dgm:spPr/>
      <dgm:t>
        <a:bodyPr/>
        <a:lstStyle/>
        <a:p>
          <a:r>
            <a:rPr lang="vi-VN" dirty="0"/>
            <a:t>Drill hole</a:t>
          </a:r>
        </a:p>
        <a:p>
          <a:r>
            <a:rPr lang="vi-VN" dirty="0"/>
            <a:t>Fit plug</a:t>
          </a:r>
          <a:endParaRPr lang="en-US" dirty="0"/>
        </a:p>
      </dgm:t>
    </dgm:pt>
    <dgm:pt modelId="{8EA38BF3-15BC-4853-BC4F-401876F9678B}" type="parTrans" cxnId="{CA77FD6C-F19D-451C-B9BA-3365872B3C4C}">
      <dgm:prSet/>
      <dgm:spPr/>
      <dgm:t>
        <a:bodyPr/>
        <a:lstStyle/>
        <a:p>
          <a:endParaRPr lang="en-US"/>
        </a:p>
      </dgm:t>
    </dgm:pt>
    <dgm:pt modelId="{60DBB0AE-E4CB-4C06-B699-F421D352652E}" type="sibTrans" cxnId="{CA77FD6C-F19D-451C-B9BA-3365872B3C4C}">
      <dgm:prSet/>
      <dgm:spPr/>
      <dgm:t>
        <a:bodyPr/>
        <a:lstStyle/>
        <a:p>
          <a:endParaRPr lang="en-US"/>
        </a:p>
      </dgm:t>
    </dgm:pt>
    <dgm:pt modelId="{40AA5470-5895-4EEE-AC20-5EED38CCE061}">
      <dgm:prSet phldrT="[Text]"/>
      <dgm:spPr>
        <a:solidFill>
          <a:srgbClr val="00B050"/>
        </a:solidFill>
      </dgm:spPr>
      <dgm:t>
        <a:bodyPr/>
        <a:lstStyle/>
        <a:p>
          <a:r>
            <a:rPr lang="vi-VN" dirty="0"/>
            <a:t>Combine</a:t>
          </a:r>
          <a:endParaRPr lang="en-US" dirty="0"/>
        </a:p>
      </dgm:t>
    </dgm:pt>
    <dgm:pt modelId="{5BBF42D4-B96E-48F8-98ED-3C1DAAFDD10F}" type="parTrans" cxnId="{A09659C0-F2C9-459A-B246-F3C14C53E3C9}">
      <dgm:prSet/>
      <dgm:spPr/>
      <dgm:t>
        <a:bodyPr/>
        <a:lstStyle/>
        <a:p>
          <a:endParaRPr lang="en-US"/>
        </a:p>
      </dgm:t>
    </dgm:pt>
    <dgm:pt modelId="{5EBEDBFF-8054-4069-9C42-4530534DB4FD}" type="sibTrans" cxnId="{A09659C0-F2C9-459A-B246-F3C14C53E3C9}">
      <dgm:prSet/>
      <dgm:spPr/>
      <dgm:t>
        <a:bodyPr/>
        <a:lstStyle/>
        <a:p>
          <a:endParaRPr lang="en-US"/>
        </a:p>
      </dgm:t>
    </dgm:pt>
    <dgm:pt modelId="{7D1F3553-876B-4CFD-A6DC-5BFE16251681}">
      <dgm:prSet phldrT="[Text]"/>
      <dgm:spPr/>
      <dgm:t>
        <a:bodyPr/>
        <a:lstStyle/>
        <a:p>
          <a:r>
            <a:rPr lang="vi-VN" dirty="0"/>
            <a:t>Buy tool,</a:t>
          </a:r>
        </a:p>
        <a:p>
          <a:r>
            <a:rPr lang="vi-VN" dirty="0"/>
            <a:t>Measure</a:t>
          </a:r>
          <a:endParaRPr lang="en-US" dirty="0"/>
        </a:p>
      </dgm:t>
    </dgm:pt>
    <dgm:pt modelId="{B0D4A7F9-ACFE-424E-9CF9-D5EE431CAD07}" type="parTrans" cxnId="{BB1CBE5D-65CA-4B70-BDF7-32F71146945C}">
      <dgm:prSet/>
      <dgm:spPr/>
      <dgm:t>
        <a:bodyPr/>
        <a:lstStyle/>
        <a:p>
          <a:endParaRPr lang="en-US"/>
        </a:p>
      </dgm:t>
    </dgm:pt>
    <dgm:pt modelId="{AEB7F3F8-1B30-4719-8C01-05B2E3F4EE08}" type="sibTrans" cxnId="{BB1CBE5D-65CA-4B70-BDF7-32F71146945C}">
      <dgm:prSet/>
      <dgm:spPr/>
      <dgm:t>
        <a:bodyPr/>
        <a:lstStyle/>
        <a:p>
          <a:endParaRPr lang="en-US"/>
        </a:p>
      </dgm:t>
    </dgm:pt>
    <dgm:pt modelId="{D4EE678A-5684-408C-B480-EA3C78D1F6F8}" type="pres">
      <dgm:prSet presAssocID="{996DD95F-5AE2-45DA-8660-81AB4749F946}" presName="compositeShape" presStyleCnt="0">
        <dgm:presLayoutVars>
          <dgm:chMax val="7"/>
          <dgm:dir/>
          <dgm:resizeHandles val="exact"/>
        </dgm:presLayoutVars>
      </dgm:prSet>
      <dgm:spPr/>
    </dgm:pt>
    <dgm:pt modelId="{73051B40-5D08-42BB-AE19-2F6DE6B06D28}" type="pres">
      <dgm:prSet presAssocID="{996DD95F-5AE2-45DA-8660-81AB4749F946}" presName="wedge1" presStyleLbl="node1" presStyleIdx="0" presStyleCnt="3"/>
      <dgm:spPr/>
    </dgm:pt>
    <dgm:pt modelId="{FD178D7A-1C88-4208-B343-75B4F1A431B6}" type="pres">
      <dgm:prSet presAssocID="{996DD95F-5AE2-45DA-8660-81AB4749F946}" presName="dummy1a" presStyleCnt="0"/>
      <dgm:spPr/>
    </dgm:pt>
    <dgm:pt modelId="{CFB95895-3D6A-4954-B399-09C6BB0920E1}" type="pres">
      <dgm:prSet presAssocID="{996DD95F-5AE2-45DA-8660-81AB4749F946}" presName="dummy1b" presStyleCnt="0"/>
      <dgm:spPr/>
    </dgm:pt>
    <dgm:pt modelId="{36CD8773-2ED1-4138-8A8E-2BD547C53B92}" type="pres">
      <dgm:prSet presAssocID="{996DD95F-5AE2-45DA-8660-81AB4749F946}" presName="wedge1Tx" presStyleLbl="node1" presStyleIdx="0" presStyleCnt="3">
        <dgm:presLayoutVars>
          <dgm:chMax val="0"/>
          <dgm:chPref val="0"/>
          <dgm:bulletEnabled val="1"/>
        </dgm:presLayoutVars>
      </dgm:prSet>
      <dgm:spPr/>
    </dgm:pt>
    <dgm:pt modelId="{602CCAE8-FFF5-4570-9B01-E5F4A9E1C647}" type="pres">
      <dgm:prSet presAssocID="{996DD95F-5AE2-45DA-8660-81AB4749F946}" presName="wedge2" presStyleLbl="node1" presStyleIdx="1" presStyleCnt="3"/>
      <dgm:spPr/>
    </dgm:pt>
    <dgm:pt modelId="{9EF5A5F4-7517-4050-B40C-F731B3E59199}" type="pres">
      <dgm:prSet presAssocID="{996DD95F-5AE2-45DA-8660-81AB4749F946}" presName="dummy2a" presStyleCnt="0"/>
      <dgm:spPr/>
    </dgm:pt>
    <dgm:pt modelId="{357817D8-18EA-472D-A709-7FA8D548841C}" type="pres">
      <dgm:prSet presAssocID="{996DD95F-5AE2-45DA-8660-81AB4749F946}" presName="dummy2b" presStyleCnt="0"/>
      <dgm:spPr/>
    </dgm:pt>
    <dgm:pt modelId="{65089C6F-F640-44BB-9B84-12E260D20983}" type="pres">
      <dgm:prSet presAssocID="{996DD95F-5AE2-45DA-8660-81AB4749F946}" presName="wedge2Tx" presStyleLbl="node1" presStyleIdx="1" presStyleCnt="3">
        <dgm:presLayoutVars>
          <dgm:chMax val="0"/>
          <dgm:chPref val="0"/>
          <dgm:bulletEnabled val="1"/>
        </dgm:presLayoutVars>
      </dgm:prSet>
      <dgm:spPr/>
    </dgm:pt>
    <dgm:pt modelId="{2DD4D239-A971-4364-ACED-7ED5CBB48416}" type="pres">
      <dgm:prSet presAssocID="{996DD95F-5AE2-45DA-8660-81AB4749F946}" presName="wedge3" presStyleLbl="node1" presStyleIdx="2" presStyleCnt="3"/>
      <dgm:spPr/>
    </dgm:pt>
    <dgm:pt modelId="{3E4C2C55-181D-4C7B-B31E-DA7BEFD378CB}" type="pres">
      <dgm:prSet presAssocID="{996DD95F-5AE2-45DA-8660-81AB4749F946}" presName="dummy3a" presStyleCnt="0"/>
      <dgm:spPr/>
    </dgm:pt>
    <dgm:pt modelId="{A907F0BF-C3C7-4E8D-A5BB-552F4C259353}" type="pres">
      <dgm:prSet presAssocID="{996DD95F-5AE2-45DA-8660-81AB4749F946}" presName="dummy3b" presStyleCnt="0"/>
      <dgm:spPr/>
    </dgm:pt>
    <dgm:pt modelId="{B94A8C7E-6142-4E01-839A-3BE67CEB233C}" type="pres">
      <dgm:prSet presAssocID="{996DD95F-5AE2-45DA-8660-81AB4749F946}" presName="wedge3Tx" presStyleLbl="node1" presStyleIdx="2" presStyleCnt="3">
        <dgm:presLayoutVars>
          <dgm:chMax val="0"/>
          <dgm:chPref val="0"/>
          <dgm:bulletEnabled val="1"/>
        </dgm:presLayoutVars>
      </dgm:prSet>
      <dgm:spPr/>
    </dgm:pt>
    <dgm:pt modelId="{73842EC8-6F5D-4924-95E5-494F18AF3F01}" type="pres">
      <dgm:prSet presAssocID="{60DBB0AE-E4CB-4C06-B699-F421D352652E}" presName="arrowWedge1" presStyleLbl="fgSibTrans2D1" presStyleIdx="0" presStyleCnt="3"/>
      <dgm:spPr/>
    </dgm:pt>
    <dgm:pt modelId="{D73FDC1B-C88C-4DE1-819F-DB00556AE33C}" type="pres">
      <dgm:prSet presAssocID="{5EBEDBFF-8054-4069-9C42-4530534DB4FD}" presName="arrowWedge2" presStyleLbl="fgSibTrans2D1" presStyleIdx="1" presStyleCnt="3"/>
      <dgm:spPr>
        <a:solidFill>
          <a:srgbClr val="00B050"/>
        </a:solidFill>
      </dgm:spPr>
    </dgm:pt>
    <dgm:pt modelId="{2A4726E8-E9A7-4519-AA34-36C1A5EA03E1}" type="pres">
      <dgm:prSet presAssocID="{AEB7F3F8-1B30-4719-8C01-05B2E3F4EE08}" presName="arrowWedge3" presStyleLbl="fgSibTrans2D1" presStyleIdx="2" presStyleCnt="3"/>
      <dgm:spPr/>
    </dgm:pt>
  </dgm:ptLst>
  <dgm:cxnLst>
    <dgm:cxn modelId="{511BD917-B53A-4C8E-9A62-DD1A248EA935}" type="presOf" srcId="{996DD95F-5AE2-45DA-8660-81AB4749F946}" destId="{D4EE678A-5684-408C-B480-EA3C78D1F6F8}" srcOrd="0" destOrd="0" presId="urn:microsoft.com/office/officeart/2005/8/layout/cycle8"/>
    <dgm:cxn modelId="{A0DEED23-592B-4501-BF8D-EB2F35AA144A}" type="presOf" srcId="{7D1F3553-876B-4CFD-A6DC-5BFE16251681}" destId="{2DD4D239-A971-4364-ACED-7ED5CBB48416}" srcOrd="0" destOrd="0" presId="urn:microsoft.com/office/officeart/2005/8/layout/cycle8"/>
    <dgm:cxn modelId="{0BD68629-5053-47B9-9826-A467A8602DB9}" type="presOf" srcId="{845AE60D-AEBA-48CC-8E27-29098619370D}" destId="{73051B40-5D08-42BB-AE19-2F6DE6B06D28}" srcOrd="0" destOrd="0" presId="urn:microsoft.com/office/officeart/2005/8/layout/cycle8"/>
    <dgm:cxn modelId="{0E10F934-84C0-47D6-B433-E9F650ADF944}" type="presOf" srcId="{845AE60D-AEBA-48CC-8E27-29098619370D}" destId="{36CD8773-2ED1-4138-8A8E-2BD547C53B92}" srcOrd="1" destOrd="0" presId="urn:microsoft.com/office/officeart/2005/8/layout/cycle8"/>
    <dgm:cxn modelId="{BB1CBE5D-65CA-4B70-BDF7-32F71146945C}" srcId="{996DD95F-5AE2-45DA-8660-81AB4749F946}" destId="{7D1F3553-876B-4CFD-A6DC-5BFE16251681}" srcOrd="2" destOrd="0" parTransId="{B0D4A7F9-ACFE-424E-9CF9-D5EE431CAD07}" sibTransId="{AEB7F3F8-1B30-4719-8C01-05B2E3F4EE08}"/>
    <dgm:cxn modelId="{CA77FD6C-F19D-451C-B9BA-3365872B3C4C}" srcId="{996DD95F-5AE2-45DA-8660-81AB4749F946}" destId="{845AE60D-AEBA-48CC-8E27-29098619370D}" srcOrd="0" destOrd="0" parTransId="{8EA38BF3-15BC-4853-BC4F-401876F9678B}" sibTransId="{60DBB0AE-E4CB-4C06-B699-F421D352652E}"/>
    <dgm:cxn modelId="{A09659C0-F2C9-459A-B246-F3C14C53E3C9}" srcId="{996DD95F-5AE2-45DA-8660-81AB4749F946}" destId="{40AA5470-5895-4EEE-AC20-5EED38CCE061}" srcOrd="1" destOrd="0" parTransId="{5BBF42D4-B96E-48F8-98ED-3C1DAAFDD10F}" sibTransId="{5EBEDBFF-8054-4069-9C42-4530534DB4FD}"/>
    <dgm:cxn modelId="{F78CD4CC-84C3-42CA-9263-B61B8163CE42}" type="presOf" srcId="{40AA5470-5895-4EEE-AC20-5EED38CCE061}" destId="{65089C6F-F640-44BB-9B84-12E260D20983}" srcOrd="1" destOrd="0" presId="urn:microsoft.com/office/officeart/2005/8/layout/cycle8"/>
    <dgm:cxn modelId="{F0A39DD1-3EE7-428F-A5D6-E91A7D2DE599}" type="presOf" srcId="{7D1F3553-876B-4CFD-A6DC-5BFE16251681}" destId="{B94A8C7E-6142-4E01-839A-3BE67CEB233C}" srcOrd="1" destOrd="0" presId="urn:microsoft.com/office/officeart/2005/8/layout/cycle8"/>
    <dgm:cxn modelId="{CC9CF3FD-4E13-47CC-801C-DCBD3F749FD5}" type="presOf" srcId="{40AA5470-5895-4EEE-AC20-5EED38CCE061}" destId="{602CCAE8-FFF5-4570-9B01-E5F4A9E1C647}" srcOrd="0" destOrd="0" presId="urn:microsoft.com/office/officeart/2005/8/layout/cycle8"/>
    <dgm:cxn modelId="{B3F31241-B966-474B-985D-A879966423EE}" type="presParOf" srcId="{D4EE678A-5684-408C-B480-EA3C78D1F6F8}" destId="{73051B40-5D08-42BB-AE19-2F6DE6B06D28}" srcOrd="0" destOrd="0" presId="urn:microsoft.com/office/officeart/2005/8/layout/cycle8"/>
    <dgm:cxn modelId="{70D90926-F5BF-4EB4-9B18-55961DC92766}" type="presParOf" srcId="{D4EE678A-5684-408C-B480-EA3C78D1F6F8}" destId="{FD178D7A-1C88-4208-B343-75B4F1A431B6}" srcOrd="1" destOrd="0" presId="urn:microsoft.com/office/officeart/2005/8/layout/cycle8"/>
    <dgm:cxn modelId="{DA40720F-1629-47D6-B018-A0674C9EF859}" type="presParOf" srcId="{D4EE678A-5684-408C-B480-EA3C78D1F6F8}" destId="{CFB95895-3D6A-4954-B399-09C6BB0920E1}" srcOrd="2" destOrd="0" presId="urn:microsoft.com/office/officeart/2005/8/layout/cycle8"/>
    <dgm:cxn modelId="{70D5BF49-489F-42CE-BF4B-95284D10D563}" type="presParOf" srcId="{D4EE678A-5684-408C-B480-EA3C78D1F6F8}" destId="{36CD8773-2ED1-4138-8A8E-2BD547C53B92}" srcOrd="3" destOrd="0" presId="urn:microsoft.com/office/officeart/2005/8/layout/cycle8"/>
    <dgm:cxn modelId="{FFF80323-87B6-48F5-8C33-EB853C420629}" type="presParOf" srcId="{D4EE678A-5684-408C-B480-EA3C78D1F6F8}" destId="{602CCAE8-FFF5-4570-9B01-E5F4A9E1C647}" srcOrd="4" destOrd="0" presId="urn:microsoft.com/office/officeart/2005/8/layout/cycle8"/>
    <dgm:cxn modelId="{693E57C0-042C-4819-9BFE-FF675649DFAF}" type="presParOf" srcId="{D4EE678A-5684-408C-B480-EA3C78D1F6F8}" destId="{9EF5A5F4-7517-4050-B40C-F731B3E59199}" srcOrd="5" destOrd="0" presId="urn:microsoft.com/office/officeart/2005/8/layout/cycle8"/>
    <dgm:cxn modelId="{FB15E476-CB67-41B3-9130-1BF37F6686F5}" type="presParOf" srcId="{D4EE678A-5684-408C-B480-EA3C78D1F6F8}" destId="{357817D8-18EA-472D-A709-7FA8D548841C}" srcOrd="6" destOrd="0" presId="urn:microsoft.com/office/officeart/2005/8/layout/cycle8"/>
    <dgm:cxn modelId="{65102670-2CBA-424C-9407-60A794D3DFFD}" type="presParOf" srcId="{D4EE678A-5684-408C-B480-EA3C78D1F6F8}" destId="{65089C6F-F640-44BB-9B84-12E260D20983}" srcOrd="7" destOrd="0" presId="urn:microsoft.com/office/officeart/2005/8/layout/cycle8"/>
    <dgm:cxn modelId="{6CAF4435-041F-463F-922A-A7DD2E27DF50}" type="presParOf" srcId="{D4EE678A-5684-408C-B480-EA3C78D1F6F8}" destId="{2DD4D239-A971-4364-ACED-7ED5CBB48416}" srcOrd="8" destOrd="0" presId="urn:microsoft.com/office/officeart/2005/8/layout/cycle8"/>
    <dgm:cxn modelId="{76B40FA6-4008-46B3-93CC-03FB8245DB88}" type="presParOf" srcId="{D4EE678A-5684-408C-B480-EA3C78D1F6F8}" destId="{3E4C2C55-181D-4C7B-B31E-DA7BEFD378CB}" srcOrd="9" destOrd="0" presId="urn:microsoft.com/office/officeart/2005/8/layout/cycle8"/>
    <dgm:cxn modelId="{9651F560-38D5-4B4C-B526-2D2BB7015378}" type="presParOf" srcId="{D4EE678A-5684-408C-B480-EA3C78D1F6F8}" destId="{A907F0BF-C3C7-4E8D-A5BB-552F4C259353}" srcOrd="10" destOrd="0" presId="urn:microsoft.com/office/officeart/2005/8/layout/cycle8"/>
    <dgm:cxn modelId="{FDB11921-ED42-4C1C-A5E2-0B152D9D7A66}" type="presParOf" srcId="{D4EE678A-5684-408C-B480-EA3C78D1F6F8}" destId="{B94A8C7E-6142-4E01-839A-3BE67CEB233C}" srcOrd="11" destOrd="0" presId="urn:microsoft.com/office/officeart/2005/8/layout/cycle8"/>
    <dgm:cxn modelId="{6541D650-8DB0-42BE-AA81-DA827D5F07A2}" type="presParOf" srcId="{D4EE678A-5684-408C-B480-EA3C78D1F6F8}" destId="{73842EC8-6F5D-4924-95E5-494F18AF3F01}" srcOrd="12" destOrd="0" presId="urn:microsoft.com/office/officeart/2005/8/layout/cycle8"/>
    <dgm:cxn modelId="{01FAAA7D-93BA-4927-812A-8FE6956272A3}" type="presParOf" srcId="{D4EE678A-5684-408C-B480-EA3C78D1F6F8}" destId="{D73FDC1B-C88C-4DE1-819F-DB00556AE33C}" srcOrd="13" destOrd="0" presId="urn:microsoft.com/office/officeart/2005/8/layout/cycle8"/>
    <dgm:cxn modelId="{5D3A4DEA-3EFB-4A0F-9DBF-C8C6C656DE37}" type="presParOf" srcId="{D4EE678A-5684-408C-B480-EA3C78D1F6F8}" destId="{2A4726E8-E9A7-4519-AA34-36C1A5EA03E1}"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96DD95F-5AE2-45DA-8660-81AB4749F946}" type="doc">
      <dgm:prSet loTypeId="urn:microsoft.com/office/officeart/2005/8/layout/cycle8" loCatId="cycle" qsTypeId="urn:microsoft.com/office/officeart/2005/8/quickstyle/3d1" qsCatId="3D" csTypeId="urn:microsoft.com/office/officeart/2005/8/colors/colorful2" csCatId="colorful" phldr="1"/>
      <dgm:spPr/>
    </dgm:pt>
    <dgm:pt modelId="{845AE60D-AEBA-48CC-8E27-29098619370D}">
      <dgm:prSet phldrT="[Text]"/>
      <dgm:spPr/>
      <dgm:t>
        <a:bodyPr/>
        <a:lstStyle/>
        <a:p>
          <a:r>
            <a:rPr lang="vi-VN" dirty="0"/>
            <a:t>Refactor</a:t>
          </a:r>
          <a:endParaRPr lang="en-US" dirty="0"/>
        </a:p>
      </dgm:t>
    </dgm:pt>
    <dgm:pt modelId="{8EA38BF3-15BC-4853-BC4F-401876F9678B}" type="parTrans" cxnId="{CA77FD6C-F19D-451C-B9BA-3365872B3C4C}">
      <dgm:prSet/>
      <dgm:spPr/>
      <dgm:t>
        <a:bodyPr/>
        <a:lstStyle/>
        <a:p>
          <a:endParaRPr lang="en-US"/>
        </a:p>
      </dgm:t>
    </dgm:pt>
    <dgm:pt modelId="{60DBB0AE-E4CB-4C06-B699-F421D352652E}" type="sibTrans" cxnId="{CA77FD6C-F19D-451C-B9BA-3365872B3C4C}">
      <dgm:prSet/>
      <dgm:spPr/>
      <dgm:t>
        <a:bodyPr/>
        <a:lstStyle/>
        <a:p>
          <a:endParaRPr lang="en-US"/>
        </a:p>
      </dgm:t>
    </dgm:pt>
    <dgm:pt modelId="{40AA5470-5895-4EEE-AC20-5EED38CCE061}">
      <dgm:prSet phldrT="[Text]"/>
      <dgm:spPr>
        <a:solidFill>
          <a:srgbClr val="00B050"/>
        </a:solidFill>
      </dgm:spPr>
      <dgm:t>
        <a:bodyPr/>
        <a:lstStyle/>
        <a:p>
          <a:r>
            <a:rPr lang="vi-VN" dirty="0"/>
            <a:t>Pass</a:t>
          </a:r>
          <a:endParaRPr lang="en-US" dirty="0"/>
        </a:p>
      </dgm:t>
    </dgm:pt>
    <dgm:pt modelId="{5BBF42D4-B96E-48F8-98ED-3C1DAAFDD10F}" type="parTrans" cxnId="{A09659C0-F2C9-459A-B246-F3C14C53E3C9}">
      <dgm:prSet/>
      <dgm:spPr/>
      <dgm:t>
        <a:bodyPr/>
        <a:lstStyle/>
        <a:p>
          <a:endParaRPr lang="en-US"/>
        </a:p>
      </dgm:t>
    </dgm:pt>
    <dgm:pt modelId="{5EBEDBFF-8054-4069-9C42-4530534DB4FD}" type="sibTrans" cxnId="{A09659C0-F2C9-459A-B246-F3C14C53E3C9}">
      <dgm:prSet/>
      <dgm:spPr/>
      <dgm:t>
        <a:bodyPr/>
        <a:lstStyle/>
        <a:p>
          <a:endParaRPr lang="en-US"/>
        </a:p>
      </dgm:t>
    </dgm:pt>
    <dgm:pt modelId="{7D1F3553-876B-4CFD-A6DC-5BFE16251681}">
      <dgm:prSet phldrT="[Text]"/>
      <dgm:spPr/>
      <dgm:t>
        <a:bodyPr/>
        <a:lstStyle/>
        <a:p>
          <a:r>
            <a:rPr lang="vi-VN" dirty="0"/>
            <a:t>Fail</a:t>
          </a:r>
          <a:endParaRPr lang="en-US" dirty="0"/>
        </a:p>
      </dgm:t>
    </dgm:pt>
    <dgm:pt modelId="{B0D4A7F9-ACFE-424E-9CF9-D5EE431CAD07}" type="parTrans" cxnId="{BB1CBE5D-65CA-4B70-BDF7-32F71146945C}">
      <dgm:prSet/>
      <dgm:spPr/>
      <dgm:t>
        <a:bodyPr/>
        <a:lstStyle/>
        <a:p>
          <a:endParaRPr lang="en-US"/>
        </a:p>
      </dgm:t>
    </dgm:pt>
    <dgm:pt modelId="{AEB7F3F8-1B30-4719-8C01-05B2E3F4EE08}" type="sibTrans" cxnId="{BB1CBE5D-65CA-4B70-BDF7-32F71146945C}">
      <dgm:prSet/>
      <dgm:spPr/>
      <dgm:t>
        <a:bodyPr/>
        <a:lstStyle/>
        <a:p>
          <a:endParaRPr lang="en-US"/>
        </a:p>
      </dgm:t>
    </dgm:pt>
    <dgm:pt modelId="{D4EE678A-5684-408C-B480-EA3C78D1F6F8}" type="pres">
      <dgm:prSet presAssocID="{996DD95F-5AE2-45DA-8660-81AB4749F946}" presName="compositeShape" presStyleCnt="0">
        <dgm:presLayoutVars>
          <dgm:chMax val="7"/>
          <dgm:dir/>
          <dgm:resizeHandles val="exact"/>
        </dgm:presLayoutVars>
      </dgm:prSet>
      <dgm:spPr/>
    </dgm:pt>
    <dgm:pt modelId="{73051B40-5D08-42BB-AE19-2F6DE6B06D28}" type="pres">
      <dgm:prSet presAssocID="{996DD95F-5AE2-45DA-8660-81AB4749F946}" presName="wedge1" presStyleLbl="node1" presStyleIdx="0" presStyleCnt="3"/>
      <dgm:spPr/>
    </dgm:pt>
    <dgm:pt modelId="{FD178D7A-1C88-4208-B343-75B4F1A431B6}" type="pres">
      <dgm:prSet presAssocID="{996DD95F-5AE2-45DA-8660-81AB4749F946}" presName="dummy1a" presStyleCnt="0"/>
      <dgm:spPr/>
    </dgm:pt>
    <dgm:pt modelId="{CFB95895-3D6A-4954-B399-09C6BB0920E1}" type="pres">
      <dgm:prSet presAssocID="{996DD95F-5AE2-45DA-8660-81AB4749F946}" presName="dummy1b" presStyleCnt="0"/>
      <dgm:spPr/>
    </dgm:pt>
    <dgm:pt modelId="{36CD8773-2ED1-4138-8A8E-2BD547C53B92}" type="pres">
      <dgm:prSet presAssocID="{996DD95F-5AE2-45DA-8660-81AB4749F946}" presName="wedge1Tx" presStyleLbl="node1" presStyleIdx="0" presStyleCnt="3">
        <dgm:presLayoutVars>
          <dgm:chMax val="0"/>
          <dgm:chPref val="0"/>
          <dgm:bulletEnabled val="1"/>
        </dgm:presLayoutVars>
      </dgm:prSet>
      <dgm:spPr/>
    </dgm:pt>
    <dgm:pt modelId="{602CCAE8-FFF5-4570-9B01-E5F4A9E1C647}" type="pres">
      <dgm:prSet presAssocID="{996DD95F-5AE2-45DA-8660-81AB4749F946}" presName="wedge2" presStyleLbl="node1" presStyleIdx="1" presStyleCnt="3"/>
      <dgm:spPr/>
    </dgm:pt>
    <dgm:pt modelId="{9EF5A5F4-7517-4050-B40C-F731B3E59199}" type="pres">
      <dgm:prSet presAssocID="{996DD95F-5AE2-45DA-8660-81AB4749F946}" presName="dummy2a" presStyleCnt="0"/>
      <dgm:spPr/>
    </dgm:pt>
    <dgm:pt modelId="{357817D8-18EA-472D-A709-7FA8D548841C}" type="pres">
      <dgm:prSet presAssocID="{996DD95F-5AE2-45DA-8660-81AB4749F946}" presName="dummy2b" presStyleCnt="0"/>
      <dgm:spPr/>
    </dgm:pt>
    <dgm:pt modelId="{65089C6F-F640-44BB-9B84-12E260D20983}" type="pres">
      <dgm:prSet presAssocID="{996DD95F-5AE2-45DA-8660-81AB4749F946}" presName="wedge2Tx" presStyleLbl="node1" presStyleIdx="1" presStyleCnt="3">
        <dgm:presLayoutVars>
          <dgm:chMax val="0"/>
          <dgm:chPref val="0"/>
          <dgm:bulletEnabled val="1"/>
        </dgm:presLayoutVars>
      </dgm:prSet>
      <dgm:spPr/>
    </dgm:pt>
    <dgm:pt modelId="{2DD4D239-A971-4364-ACED-7ED5CBB48416}" type="pres">
      <dgm:prSet presAssocID="{996DD95F-5AE2-45DA-8660-81AB4749F946}" presName="wedge3" presStyleLbl="node1" presStyleIdx="2" presStyleCnt="3"/>
      <dgm:spPr/>
    </dgm:pt>
    <dgm:pt modelId="{3E4C2C55-181D-4C7B-B31E-DA7BEFD378CB}" type="pres">
      <dgm:prSet presAssocID="{996DD95F-5AE2-45DA-8660-81AB4749F946}" presName="dummy3a" presStyleCnt="0"/>
      <dgm:spPr/>
    </dgm:pt>
    <dgm:pt modelId="{A907F0BF-C3C7-4E8D-A5BB-552F4C259353}" type="pres">
      <dgm:prSet presAssocID="{996DD95F-5AE2-45DA-8660-81AB4749F946}" presName="dummy3b" presStyleCnt="0"/>
      <dgm:spPr/>
    </dgm:pt>
    <dgm:pt modelId="{B94A8C7E-6142-4E01-839A-3BE67CEB233C}" type="pres">
      <dgm:prSet presAssocID="{996DD95F-5AE2-45DA-8660-81AB4749F946}" presName="wedge3Tx" presStyleLbl="node1" presStyleIdx="2" presStyleCnt="3">
        <dgm:presLayoutVars>
          <dgm:chMax val="0"/>
          <dgm:chPref val="0"/>
          <dgm:bulletEnabled val="1"/>
        </dgm:presLayoutVars>
      </dgm:prSet>
      <dgm:spPr/>
    </dgm:pt>
    <dgm:pt modelId="{73842EC8-6F5D-4924-95E5-494F18AF3F01}" type="pres">
      <dgm:prSet presAssocID="{60DBB0AE-E4CB-4C06-B699-F421D352652E}" presName="arrowWedge1" presStyleLbl="fgSibTrans2D1" presStyleIdx="0" presStyleCnt="3"/>
      <dgm:spPr/>
    </dgm:pt>
    <dgm:pt modelId="{D73FDC1B-C88C-4DE1-819F-DB00556AE33C}" type="pres">
      <dgm:prSet presAssocID="{5EBEDBFF-8054-4069-9C42-4530534DB4FD}" presName="arrowWedge2" presStyleLbl="fgSibTrans2D1" presStyleIdx="1" presStyleCnt="3"/>
      <dgm:spPr>
        <a:solidFill>
          <a:srgbClr val="00B050"/>
        </a:solidFill>
      </dgm:spPr>
    </dgm:pt>
    <dgm:pt modelId="{2A4726E8-E9A7-4519-AA34-36C1A5EA03E1}" type="pres">
      <dgm:prSet presAssocID="{AEB7F3F8-1B30-4719-8C01-05B2E3F4EE08}" presName="arrowWedge3" presStyleLbl="fgSibTrans2D1" presStyleIdx="2" presStyleCnt="3"/>
      <dgm:spPr/>
    </dgm:pt>
  </dgm:ptLst>
  <dgm:cxnLst>
    <dgm:cxn modelId="{511BD917-B53A-4C8E-9A62-DD1A248EA935}" type="presOf" srcId="{996DD95F-5AE2-45DA-8660-81AB4749F946}" destId="{D4EE678A-5684-408C-B480-EA3C78D1F6F8}" srcOrd="0" destOrd="0" presId="urn:microsoft.com/office/officeart/2005/8/layout/cycle8"/>
    <dgm:cxn modelId="{A0DEED23-592B-4501-BF8D-EB2F35AA144A}" type="presOf" srcId="{7D1F3553-876B-4CFD-A6DC-5BFE16251681}" destId="{2DD4D239-A971-4364-ACED-7ED5CBB48416}" srcOrd="0" destOrd="0" presId="urn:microsoft.com/office/officeart/2005/8/layout/cycle8"/>
    <dgm:cxn modelId="{0BD68629-5053-47B9-9826-A467A8602DB9}" type="presOf" srcId="{845AE60D-AEBA-48CC-8E27-29098619370D}" destId="{73051B40-5D08-42BB-AE19-2F6DE6B06D28}" srcOrd="0" destOrd="0" presId="urn:microsoft.com/office/officeart/2005/8/layout/cycle8"/>
    <dgm:cxn modelId="{0E10F934-84C0-47D6-B433-E9F650ADF944}" type="presOf" srcId="{845AE60D-AEBA-48CC-8E27-29098619370D}" destId="{36CD8773-2ED1-4138-8A8E-2BD547C53B92}" srcOrd="1" destOrd="0" presId="urn:microsoft.com/office/officeart/2005/8/layout/cycle8"/>
    <dgm:cxn modelId="{BB1CBE5D-65CA-4B70-BDF7-32F71146945C}" srcId="{996DD95F-5AE2-45DA-8660-81AB4749F946}" destId="{7D1F3553-876B-4CFD-A6DC-5BFE16251681}" srcOrd="2" destOrd="0" parTransId="{B0D4A7F9-ACFE-424E-9CF9-D5EE431CAD07}" sibTransId="{AEB7F3F8-1B30-4719-8C01-05B2E3F4EE08}"/>
    <dgm:cxn modelId="{CA77FD6C-F19D-451C-B9BA-3365872B3C4C}" srcId="{996DD95F-5AE2-45DA-8660-81AB4749F946}" destId="{845AE60D-AEBA-48CC-8E27-29098619370D}" srcOrd="0" destOrd="0" parTransId="{8EA38BF3-15BC-4853-BC4F-401876F9678B}" sibTransId="{60DBB0AE-E4CB-4C06-B699-F421D352652E}"/>
    <dgm:cxn modelId="{A09659C0-F2C9-459A-B246-F3C14C53E3C9}" srcId="{996DD95F-5AE2-45DA-8660-81AB4749F946}" destId="{40AA5470-5895-4EEE-AC20-5EED38CCE061}" srcOrd="1" destOrd="0" parTransId="{5BBF42D4-B96E-48F8-98ED-3C1DAAFDD10F}" sibTransId="{5EBEDBFF-8054-4069-9C42-4530534DB4FD}"/>
    <dgm:cxn modelId="{F78CD4CC-84C3-42CA-9263-B61B8163CE42}" type="presOf" srcId="{40AA5470-5895-4EEE-AC20-5EED38CCE061}" destId="{65089C6F-F640-44BB-9B84-12E260D20983}" srcOrd="1" destOrd="0" presId="urn:microsoft.com/office/officeart/2005/8/layout/cycle8"/>
    <dgm:cxn modelId="{F0A39DD1-3EE7-428F-A5D6-E91A7D2DE599}" type="presOf" srcId="{7D1F3553-876B-4CFD-A6DC-5BFE16251681}" destId="{B94A8C7E-6142-4E01-839A-3BE67CEB233C}" srcOrd="1" destOrd="0" presId="urn:microsoft.com/office/officeart/2005/8/layout/cycle8"/>
    <dgm:cxn modelId="{CC9CF3FD-4E13-47CC-801C-DCBD3F749FD5}" type="presOf" srcId="{40AA5470-5895-4EEE-AC20-5EED38CCE061}" destId="{602CCAE8-FFF5-4570-9B01-E5F4A9E1C647}" srcOrd="0" destOrd="0" presId="urn:microsoft.com/office/officeart/2005/8/layout/cycle8"/>
    <dgm:cxn modelId="{B3F31241-B966-474B-985D-A879966423EE}" type="presParOf" srcId="{D4EE678A-5684-408C-B480-EA3C78D1F6F8}" destId="{73051B40-5D08-42BB-AE19-2F6DE6B06D28}" srcOrd="0" destOrd="0" presId="urn:microsoft.com/office/officeart/2005/8/layout/cycle8"/>
    <dgm:cxn modelId="{70D90926-F5BF-4EB4-9B18-55961DC92766}" type="presParOf" srcId="{D4EE678A-5684-408C-B480-EA3C78D1F6F8}" destId="{FD178D7A-1C88-4208-B343-75B4F1A431B6}" srcOrd="1" destOrd="0" presId="urn:microsoft.com/office/officeart/2005/8/layout/cycle8"/>
    <dgm:cxn modelId="{DA40720F-1629-47D6-B018-A0674C9EF859}" type="presParOf" srcId="{D4EE678A-5684-408C-B480-EA3C78D1F6F8}" destId="{CFB95895-3D6A-4954-B399-09C6BB0920E1}" srcOrd="2" destOrd="0" presId="urn:microsoft.com/office/officeart/2005/8/layout/cycle8"/>
    <dgm:cxn modelId="{70D5BF49-489F-42CE-BF4B-95284D10D563}" type="presParOf" srcId="{D4EE678A-5684-408C-B480-EA3C78D1F6F8}" destId="{36CD8773-2ED1-4138-8A8E-2BD547C53B92}" srcOrd="3" destOrd="0" presId="urn:microsoft.com/office/officeart/2005/8/layout/cycle8"/>
    <dgm:cxn modelId="{FFF80323-87B6-48F5-8C33-EB853C420629}" type="presParOf" srcId="{D4EE678A-5684-408C-B480-EA3C78D1F6F8}" destId="{602CCAE8-FFF5-4570-9B01-E5F4A9E1C647}" srcOrd="4" destOrd="0" presId="urn:microsoft.com/office/officeart/2005/8/layout/cycle8"/>
    <dgm:cxn modelId="{693E57C0-042C-4819-9BFE-FF675649DFAF}" type="presParOf" srcId="{D4EE678A-5684-408C-B480-EA3C78D1F6F8}" destId="{9EF5A5F4-7517-4050-B40C-F731B3E59199}" srcOrd="5" destOrd="0" presId="urn:microsoft.com/office/officeart/2005/8/layout/cycle8"/>
    <dgm:cxn modelId="{FB15E476-CB67-41B3-9130-1BF37F6686F5}" type="presParOf" srcId="{D4EE678A-5684-408C-B480-EA3C78D1F6F8}" destId="{357817D8-18EA-472D-A709-7FA8D548841C}" srcOrd="6" destOrd="0" presId="urn:microsoft.com/office/officeart/2005/8/layout/cycle8"/>
    <dgm:cxn modelId="{65102670-2CBA-424C-9407-60A794D3DFFD}" type="presParOf" srcId="{D4EE678A-5684-408C-B480-EA3C78D1F6F8}" destId="{65089C6F-F640-44BB-9B84-12E260D20983}" srcOrd="7" destOrd="0" presId="urn:microsoft.com/office/officeart/2005/8/layout/cycle8"/>
    <dgm:cxn modelId="{6CAF4435-041F-463F-922A-A7DD2E27DF50}" type="presParOf" srcId="{D4EE678A-5684-408C-B480-EA3C78D1F6F8}" destId="{2DD4D239-A971-4364-ACED-7ED5CBB48416}" srcOrd="8" destOrd="0" presId="urn:microsoft.com/office/officeart/2005/8/layout/cycle8"/>
    <dgm:cxn modelId="{76B40FA6-4008-46B3-93CC-03FB8245DB88}" type="presParOf" srcId="{D4EE678A-5684-408C-B480-EA3C78D1F6F8}" destId="{3E4C2C55-181D-4C7B-B31E-DA7BEFD378CB}" srcOrd="9" destOrd="0" presId="urn:microsoft.com/office/officeart/2005/8/layout/cycle8"/>
    <dgm:cxn modelId="{9651F560-38D5-4B4C-B526-2D2BB7015378}" type="presParOf" srcId="{D4EE678A-5684-408C-B480-EA3C78D1F6F8}" destId="{A907F0BF-C3C7-4E8D-A5BB-552F4C259353}" srcOrd="10" destOrd="0" presId="urn:microsoft.com/office/officeart/2005/8/layout/cycle8"/>
    <dgm:cxn modelId="{FDB11921-ED42-4C1C-A5E2-0B152D9D7A66}" type="presParOf" srcId="{D4EE678A-5684-408C-B480-EA3C78D1F6F8}" destId="{B94A8C7E-6142-4E01-839A-3BE67CEB233C}" srcOrd="11" destOrd="0" presId="urn:microsoft.com/office/officeart/2005/8/layout/cycle8"/>
    <dgm:cxn modelId="{6541D650-8DB0-42BE-AA81-DA827D5F07A2}" type="presParOf" srcId="{D4EE678A-5684-408C-B480-EA3C78D1F6F8}" destId="{73842EC8-6F5D-4924-95E5-494F18AF3F01}" srcOrd="12" destOrd="0" presId="urn:microsoft.com/office/officeart/2005/8/layout/cycle8"/>
    <dgm:cxn modelId="{01FAAA7D-93BA-4927-812A-8FE6956272A3}" type="presParOf" srcId="{D4EE678A-5684-408C-B480-EA3C78D1F6F8}" destId="{D73FDC1B-C88C-4DE1-819F-DB00556AE33C}" srcOrd="13" destOrd="0" presId="urn:microsoft.com/office/officeart/2005/8/layout/cycle8"/>
    <dgm:cxn modelId="{5D3A4DEA-3EFB-4A0F-9DBF-C8C6C656DE37}" type="presParOf" srcId="{D4EE678A-5684-408C-B480-EA3C78D1F6F8}" destId="{2A4726E8-E9A7-4519-AA34-36C1A5EA03E1}"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96DD95F-5AE2-45DA-8660-81AB4749F946}" type="doc">
      <dgm:prSet loTypeId="urn:microsoft.com/office/officeart/2005/8/layout/cycle8" loCatId="cycle" qsTypeId="urn:microsoft.com/office/officeart/2005/8/quickstyle/3d1" qsCatId="3D" csTypeId="urn:microsoft.com/office/officeart/2005/8/colors/colorful2" csCatId="colorful" phldr="1"/>
      <dgm:spPr/>
    </dgm:pt>
    <dgm:pt modelId="{845AE60D-AEBA-48CC-8E27-29098619370D}">
      <dgm:prSet phldrT="[Text]"/>
      <dgm:spPr/>
      <dgm:t>
        <a:bodyPr/>
        <a:lstStyle/>
        <a:p>
          <a:r>
            <a:rPr lang="vi-VN" dirty="0"/>
            <a:t>Refactor</a:t>
          </a:r>
          <a:endParaRPr lang="en-US" dirty="0"/>
        </a:p>
      </dgm:t>
    </dgm:pt>
    <dgm:pt modelId="{8EA38BF3-15BC-4853-BC4F-401876F9678B}" type="parTrans" cxnId="{CA77FD6C-F19D-451C-B9BA-3365872B3C4C}">
      <dgm:prSet/>
      <dgm:spPr/>
      <dgm:t>
        <a:bodyPr/>
        <a:lstStyle/>
        <a:p>
          <a:endParaRPr lang="en-US"/>
        </a:p>
      </dgm:t>
    </dgm:pt>
    <dgm:pt modelId="{60DBB0AE-E4CB-4C06-B699-F421D352652E}" type="sibTrans" cxnId="{CA77FD6C-F19D-451C-B9BA-3365872B3C4C}">
      <dgm:prSet/>
      <dgm:spPr/>
      <dgm:t>
        <a:bodyPr/>
        <a:lstStyle/>
        <a:p>
          <a:endParaRPr lang="en-US"/>
        </a:p>
      </dgm:t>
    </dgm:pt>
    <dgm:pt modelId="{40AA5470-5895-4EEE-AC20-5EED38CCE061}">
      <dgm:prSet phldrT="[Text]"/>
      <dgm:spPr>
        <a:solidFill>
          <a:srgbClr val="00B050"/>
        </a:solidFill>
      </dgm:spPr>
      <dgm:t>
        <a:bodyPr/>
        <a:lstStyle/>
        <a:p>
          <a:r>
            <a:rPr lang="vi-VN" dirty="0"/>
            <a:t>Pass</a:t>
          </a:r>
          <a:endParaRPr lang="en-US" dirty="0"/>
        </a:p>
      </dgm:t>
    </dgm:pt>
    <dgm:pt modelId="{5BBF42D4-B96E-48F8-98ED-3C1DAAFDD10F}" type="parTrans" cxnId="{A09659C0-F2C9-459A-B246-F3C14C53E3C9}">
      <dgm:prSet/>
      <dgm:spPr/>
      <dgm:t>
        <a:bodyPr/>
        <a:lstStyle/>
        <a:p>
          <a:endParaRPr lang="en-US"/>
        </a:p>
      </dgm:t>
    </dgm:pt>
    <dgm:pt modelId="{5EBEDBFF-8054-4069-9C42-4530534DB4FD}" type="sibTrans" cxnId="{A09659C0-F2C9-459A-B246-F3C14C53E3C9}">
      <dgm:prSet/>
      <dgm:spPr/>
      <dgm:t>
        <a:bodyPr/>
        <a:lstStyle/>
        <a:p>
          <a:endParaRPr lang="en-US"/>
        </a:p>
      </dgm:t>
    </dgm:pt>
    <dgm:pt modelId="{7D1F3553-876B-4CFD-A6DC-5BFE16251681}">
      <dgm:prSet phldrT="[Text]"/>
      <dgm:spPr/>
      <dgm:t>
        <a:bodyPr/>
        <a:lstStyle/>
        <a:p>
          <a:r>
            <a:rPr lang="vi-VN" dirty="0"/>
            <a:t>Fail</a:t>
          </a:r>
          <a:endParaRPr lang="en-US" dirty="0"/>
        </a:p>
      </dgm:t>
    </dgm:pt>
    <dgm:pt modelId="{B0D4A7F9-ACFE-424E-9CF9-D5EE431CAD07}" type="parTrans" cxnId="{BB1CBE5D-65CA-4B70-BDF7-32F71146945C}">
      <dgm:prSet/>
      <dgm:spPr/>
      <dgm:t>
        <a:bodyPr/>
        <a:lstStyle/>
        <a:p>
          <a:endParaRPr lang="en-US"/>
        </a:p>
      </dgm:t>
    </dgm:pt>
    <dgm:pt modelId="{AEB7F3F8-1B30-4719-8C01-05B2E3F4EE08}" type="sibTrans" cxnId="{BB1CBE5D-65CA-4B70-BDF7-32F71146945C}">
      <dgm:prSet/>
      <dgm:spPr/>
      <dgm:t>
        <a:bodyPr/>
        <a:lstStyle/>
        <a:p>
          <a:endParaRPr lang="en-US"/>
        </a:p>
      </dgm:t>
    </dgm:pt>
    <dgm:pt modelId="{D4EE678A-5684-408C-B480-EA3C78D1F6F8}" type="pres">
      <dgm:prSet presAssocID="{996DD95F-5AE2-45DA-8660-81AB4749F946}" presName="compositeShape" presStyleCnt="0">
        <dgm:presLayoutVars>
          <dgm:chMax val="7"/>
          <dgm:dir/>
          <dgm:resizeHandles val="exact"/>
        </dgm:presLayoutVars>
      </dgm:prSet>
      <dgm:spPr/>
    </dgm:pt>
    <dgm:pt modelId="{73051B40-5D08-42BB-AE19-2F6DE6B06D28}" type="pres">
      <dgm:prSet presAssocID="{996DD95F-5AE2-45DA-8660-81AB4749F946}" presName="wedge1" presStyleLbl="node1" presStyleIdx="0" presStyleCnt="3"/>
      <dgm:spPr/>
    </dgm:pt>
    <dgm:pt modelId="{FD178D7A-1C88-4208-B343-75B4F1A431B6}" type="pres">
      <dgm:prSet presAssocID="{996DD95F-5AE2-45DA-8660-81AB4749F946}" presName="dummy1a" presStyleCnt="0"/>
      <dgm:spPr/>
    </dgm:pt>
    <dgm:pt modelId="{CFB95895-3D6A-4954-B399-09C6BB0920E1}" type="pres">
      <dgm:prSet presAssocID="{996DD95F-5AE2-45DA-8660-81AB4749F946}" presName="dummy1b" presStyleCnt="0"/>
      <dgm:spPr/>
    </dgm:pt>
    <dgm:pt modelId="{36CD8773-2ED1-4138-8A8E-2BD547C53B92}" type="pres">
      <dgm:prSet presAssocID="{996DD95F-5AE2-45DA-8660-81AB4749F946}" presName="wedge1Tx" presStyleLbl="node1" presStyleIdx="0" presStyleCnt="3">
        <dgm:presLayoutVars>
          <dgm:chMax val="0"/>
          <dgm:chPref val="0"/>
          <dgm:bulletEnabled val="1"/>
        </dgm:presLayoutVars>
      </dgm:prSet>
      <dgm:spPr/>
    </dgm:pt>
    <dgm:pt modelId="{602CCAE8-FFF5-4570-9B01-E5F4A9E1C647}" type="pres">
      <dgm:prSet presAssocID="{996DD95F-5AE2-45DA-8660-81AB4749F946}" presName="wedge2" presStyleLbl="node1" presStyleIdx="1" presStyleCnt="3"/>
      <dgm:spPr/>
    </dgm:pt>
    <dgm:pt modelId="{9EF5A5F4-7517-4050-B40C-F731B3E59199}" type="pres">
      <dgm:prSet presAssocID="{996DD95F-5AE2-45DA-8660-81AB4749F946}" presName="dummy2a" presStyleCnt="0"/>
      <dgm:spPr/>
    </dgm:pt>
    <dgm:pt modelId="{357817D8-18EA-472D-A709-7FA8D548841C}" type="pres">
      <dgm:prSet presAssocID="{996DD95F-5AE2-45DA-8660-81AB4749F946}" presName="dummy2b" presStyleCnt="0"/>
      <dgm:spPr/>
    </dgm:pt>
    <dgm:pt modelId="{65089C6F-F640-44BB-9B84-12E260D20983}" type="pres">
      <dgm:prSet presAssocID="{996DD95F-5AE2-45DA-8660-81AB4749F946}" presName="wedge2Tx" presStyleLbl="node1" presStyleIdx="1" presStyleCnt="3">
        <dgm:presLayoutVars>
          <dgm:chMax val="0"/>
          <dgm:chPref val="0"/>
          <dgm:bulletEnabled val="1"/>
        </dgm:presLayoutVars>
      </dgm:prSet>
      <dgm:spPr/>
    </dgm:pt>
    <dgm:pt modelId="{2DD4D239-A971-4364-ACED-7ED5CBB48416}" type="pres">
      <dgm:prSet presAssocID="{996DD95F-5AE2-45DA-8660-81AB4749F946}" presName="wedge3" presStyleLbl="node1" presStyleIdx="2" presStyleCnt="3"/>
      <dgm:spPr/>
    </dgm:pt>
    <dgm:pt modelId="{3E4C2C55-181D-4C7B-B31E-DA7BEFD378CB}" type="pres">
      <dgm:prSet presAssocID="{996DD95F-5AE2-45DA-8660-81AB4749F946}" presName="dummy3a" presStyleCnt="0"/>
      <dgm:spPr/>
    </dgm:pt>
    <dgm:pt modelId="{A907F0BF-C3C7-4E8D-A5BB-552F4C259353}" type="pres">
      <dgm:prSet presAssocID="{996DD95F-5AE2-45DA-8660-81AB4749F946}" presName="dummy3b" presStyleCnt="0"/>
      <dgm:spPr/>
    </dgm:pt>
    <dgm:pt modelId="{B94A8C7E-6142-4E01-839A-3BE67CEB233C}" type="pres">
      <dgm:prSet presAssocID="{996DD95F-5AE2-45DA-8660-81AB4749F946}" presName="wedge3Tx" presStyleLbl="node1" presStyleIdx="2" presStyleCnt="3">
        <dgm:presLayoutVars>
          <dgm:chMax val="0"/>
          <dgm:chPref val="0"/>
          <dgm:bulletEnabled val="1"/>
        </dgm:presLayoutVars>
      </dgm:prSet>
      <dgm:spPr/>
    </dgm:pt>
    <dgm:pt modelId="{73842EC8-6F5D-4924-95E5-494F18AF3F01}" type="pres">
      <dgm:prSet presAssocID="{60DBB0AE-E4CB-4C06-B699-F421D352652E}" presName="arrowWedge1" presStyleLbl="fgSibTrans2D1" presStyleIdx="0" presStyleCnt="3"/>
      <dgm:spPr/>
    </dgm:pt>
    <dgm:pt modelId="{D73FDC1B-C88C-4DE1-819F-DB00556AE33C}" type="pres">
      <dgm:prSet presAssocID="{5EBEDBFF-8054-4069-9C42-4530534DB4FD}" presName="arrowWedge2" presStyleLbl="fgSibTrans2D1" presStyleIdx="1" presStyleCnt="3"/>
      <dgm:spPr>
        <a:solidFill>
          <a:srgbClr val="00B050"/>
        </a:solidFill>
      </dgm:spPr>
    </dgm:pt>
    <dgm:pt modelId="{2A4726E8-E9A7-4519-AA34-36C1A5EA03E1}" type="pres">
      <dgm:prSet presAssocID="{AEB7F3F8-1B30-4719-8C01-05B2E3F4EE08}" presName="arrowWedge3" presStyleLbl="fgSibTrans2D1" presStyleIdx="2" presStyleCnt="3"/>
      <dgm:spPr/>
    </dgm:pt>
  </dgm:ptLst>
  <dgm:cxnLst>
    <dgm:cxn modelId="{511BD917-B53A-4C8E-9A62-DD1A248EA935}" type="presOf" srcId="{996DD95F-5AE2-45DA-8660-81AB4749F946}" destId="{D4EE678A-5684-408C-B480-EA3C78D1F6F8}" srcOrd="0" destOrd="0" presId="urn:microsoft.com/office/officeart/2005/8/layout/cycle8"/>
    <dgm:cxn modelId="{A0DEED23-592B-4501-BF8D-EB2F35AA144A}" type="presOf" srcId="{7D1F3553-876B-4CFD-A6DC-5BFE16251681}" destId="{2DD4D239-A971-4364-ACED-7ED5CBB48416}" srcOrd="0" destOrd="0" presId="urn:microsoft.com/office/officeart/2005/8/layout/cycle8"/>
    <dgm:cxn modelId="{0BD68629-5053-47B9-9826-A467A8602DB9}" type="presOf" srcId="{845AE60D-AEBA-48CC-8E27-29098619370D}" destId="{73051B40-5D08-42BB-AE19-2F6DE6B06D28}" srcOrd="0" destOrd="0" presId="urn:microsoft.com/office/officeart/2005/8/layout/cycle8"/>
    <dgm:cxn modelId="{0E10F934-84C0-47D6-B433-E9F650ADF944}" type="presOf" srcId="{845AE60D-AEBA-48CC-8E27-29098619370D}" destId="{36CD8773-2ED1-4138-8A8E-2BD547C53B92}" srcOrd="1" destOrd="0" presId="urn:microsoft.com/office/officeart/2005/8/layout/cycle8"/>
    <dgm:cxn modelId="{BB1CBE5D-65CA-4B70-BDF7-32F71146945C}" srcId="{996DD95F-5AE2-45DA-8660-81AB4749F946}" destId="{7D1F3553-876B-4CFD-A6DC-5BFE16251681}" srcOrd="2" destOrd="0" parTransId="{B0D4A7F9-ACFE-424E-9CF9-D5EE431CAD07}" sibTransId="{AEB7F3F8-1B30-4719-8C01-05B2E3F4EE08}"/>
    <dgm:cxn modelId="{CA77FD6C-F19D-451C-B9BA-3365872B3C4C}" srcId="{996DD95F-5AE2-45DA-8660-81AB4749F946}" destId="{845AE60D-AEBA-48CC-8E27-29098619370D}" srcOrd="0" destOrd="0" parTransId="{8EA38BF3-15BC-4853-BC4F-401876F9678B}" sibTransId="{60DBB0AE-E4CB-4C06-B699-F421D352652E}"/>
    <dgm:cxn modelId="{A09659C0-F2C9-459A-B246-F3C14C53E3C9}" srcId="{996DD95F-5AE2-45DA-8660-81AB4749F946}" destId="{40AA5470-5895-4EEE-AC20-5EED38CCE061}" srcOrd="1" destOrd="0" parTransId="{5BBF42D4-B96E-48F8-98ED-3C1DAAFDD10F}" sibTransId="{5EBEDBFF-8054-4069-9C42-4530534DB4FD}"/>
    <dgm:cxn modelId="{F78CD4CC-84C3-42CA-9263-B61B8163CE42}" type="presOf" srcId="{40AA5470-5895-4EEE-AC20-5EED38CCE061}" destId="{65089C6F-F640-44BB-9B84-12E260D20983}" srcOrd="1" destOrd="0" presId="urn:microsoft.com/office/officeart/2005/8/layout/cycle8"/>
    <dgm:cxn modelId="{F0A39DD1-3EE7-428F-A5D6-E91A7D2DE599}" type="presOf" srcId="{7D1F3553-876B-4CFD-A6DC-5BFE16251681}" destId="{B94A8C7E-6142-4E01-839A-3BE67CEB233C}" srcOrd="1" destOrd="0" presId="urn:microsoft.com/office/officeart/2005/8/layout/cycle8"/>
    <dgm:cxn modelId="{CC9CF3FD-4E13-47CC-801C-DCBD3F749FD5}" type="presOf" srcId="{40AA5470-5895-4EEE-AC20-5EED38CCE061}" destId="{602CCAE8-FFF5-4570-9B01-E5F4A9E1C647}" srcOrd="0" destOrd="0" presId="urn:microsoft.com/office/officeart/2005/8/layout/cycle8"/>
    <dgm:cxn modelId="{B3F31241-B966-474B-985D-A879966423EE}" type="presParOf" srcId="{D4EE678A-5684-408C-B480-EA3C78D1F6F8}" destId="{73051B40-5D08-42BB-AE19-2F6DE6B06D28}" srcOrd="0" destOrd="0" presId="urn:microsoft.com/office/officeart/2005/8/layout/cycle8"/>
    <dgm:cxn modelId="{70D90926-F5BF-4EB4-9B18-55961DC92766}" type="presParOf" srcId="{D4EE678A-5684-408C-B480-EA3C78D1F6F8}" destId="{FD178D7A-1C88-4208-B343-75B4F1A431B6}" srcOrd="1" destOrd="0" presId="urn:microsoft.com/office/officeart/2005/8/layout/cycle8"/>
    <dgm:cxn modelId="{DA40720F-1629-47D6-B018-A0674C9EF859}" type="presParOf" srcId="{D4EE678A-5684-408C-B480-EA3C78D1F6F8}" destId="{CFB95895-3D6A-4954-B399-09C6BB0920E1}" srcOrd="2" destOrd="0" presId="urn:microsoft.com/office/officeart/2005/8/layout/cycle8"/>
    <dgm:cxn modelId="{70D5BF49-489F-42CE-BF4B-95284D10D563}" type="presParOf" srcId="{D4EE678A-5684-408C-B480-EA3C78D1F6F8}" destId="{36CD8773-2ED1-4138-8A8E-2BD547C53B92}" srcOrd="3" destOrd="0" presId="urn:microsoft.com/office/officeart/2005/8/layout/cycle8"/>
    <dgm:cxn modelId="{FFF80323-87B6-48F5-8C33-EB853C420629}" type="presParOf" srcId="{D4EE678A-5684-408C-B480-EA3C78D1F6F8}" destId="{602CCAE8-FFF5-4570-9B01-E5F4A9E1C647}" srcOrd="4" destOrd="0" presId="urn:microsoft.com/office/officeart/2005/8/layout/cycle8"/>
    <dgm:cxn modelId="{693E57C0-042C-4819-9BFE-FF675649DFAF}" type="presParOf" srcId="{D4EE678A-5684-408C-B480-EA3C78D1F6F8}" destId="{9EF5A5F4-7517-4050-B40C-F731B3E59199}" srcOrd="5" destOrd="0" presId="urn:microsoft.com/office/officeart/2005/8/layout/cycle8"/>
    <dgm:cxn modelId="{FB15E476-CB67-41B3-9130-1BF37F6686F5}" type="presParOf" srcId="{D4EE678A-5684-408C-B480-EA3C78D1F6F8}" destId="{357817D8-18EA-472D-A709-7FA8D548841C}" srcOrd="6" destOrd="0" presId="urn:microsoft.com/office/officeart/2005/8/layout/cycle8"/>
    <dgm:cxn modelId="{65102670-2CBA-424C-9407-60A794D3DFFD}" type="presParOf" srcId="{D4EE678A-5684-408C-B480-EA3C78D1F6F8}" destId="{65089C6F-F640-44BB-9B84-12E260D20983}" srcOrd="7" destOrd="0" presId="urn:microsoft.com/office/officeart/2005/8/layout/cycle8"/>
    <dgm:cxn modelId="{6CAF4435-041F-463F-922A-A7DD2E27DF50}" type="presParOf" srcId="{D4EE678A-5684-408C-B480-EA3C78D1F6F8}" destId="{2DD4D239-A971-4364-ACED-7ED5CBB48416}" srcOrd="8" destOrd="0" presId="urn:microsoft.com/office/officeart/2005/8/layout/cycle8"/>
    <dgm:cxn modelId="{76B40FA6-4008-46B3-93CC-03FB8245DB88}" type="presParOf" srcId="{D4EE678A-5684-408C-B480-EA3C78D1F6F8}" destId="{3E4C2C55-181D-4C7B-B31E-DA7BEFD378CB}" srcOrd="9" destOrd="0" presId="urn:microsoft.com/office/officeart/2005/8/layout/cycle8"/>
    <dgm:cxn modelId="{9651F560-38D5-4B4C-B526-2D2BB7015378}" type="presParOf" srcId="{D4EE678A-5684-408C-B480-EA3C78D1F6F8}" destId="{A907F0BF-C3C7-4E8D-A5BB-552F4C259353}" srcOrd="10" destOrd="0" presId="urn:microsoft.com/office/officeart/2005/8/layout/cycle8"/>
    <dgm:cxn modelId="{FDB11921-ED42-4C1C-A5E2-0B152D9D7A66}" type="presParOf" srcId="{D4EE678A-5684-408C-B480-EA3C78D1F6F8}" destId="{B94A8C7E-6142-4E01-839A-3BE67CEB233C}" srcOrd="11" destOrd="0" presId="urn:microsoft.com/office/officeart/2005/8/layout/cycle8"/>
    <dgm:cxn modelId="{6541D650-8DB0-42BE-AA81-DA827D5F07A2}" type="presParOf" srcId="{D4EE678A-5684-408C-B480-EA3C78D1F6F8}" destId="{73842EC8-6F5D-4924-95E5-494F18AF3F01}" srcOrd="12" destOrd="0" presId="urn:microsoft.com/office/officeart/2005/8/layout/cycle8"/>
    <dgm:cxn modelId="{01FAAA7D-93BA-4927-812A-8FE6956272A3}" type="presParOf" srcId="{D4EE678A-5684-408C-B480-EA3C78D1F6F8}" destId="{D73FDC1B-C88C-4DE1-819F-DB00556AE33C}" srcOrd="13" destOrd="0" presId="urn:microsoft.com/office/officeart/2005/8/layout/cycle8"/>
    <dgm:cxn modelId="{5D3A4DEA-3EFB-4A0F-9DBF-C8C6C656DE37}" type="presParOf" srcId="{D4EE678A-5684-408C-B480-EA3C78D1F6F8}" destId="{2A4726E8-E9A7-4519-AA34-36C1A5EA03E1}" srcOrd="14" destOrd="0" presId="urn:microsoft.com/office/officeart/2005/8/layout/cycle8"/>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0F11AE-CDDC-4349-BF23-432F79969295}">
      <dsp:nvSpPr>
        <dsp:cNvPr id="0" name=""/>
        <dsp:cNvSpPr/>
      </dsp:nvSpPr>
      <dsp:spPr>
        <a:xfrm>
          <a:off x="0" y="0"/>
          <a:ext cx="7069618" cy="935431"/>
        </a:xfrm>
        <a:prstGeom prst="roundRect">
          <a:avLst>
            <a:gd name="adj" fmla="val 10000"/>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Behavior Driven Development</a:t>
          </a:r>
          <a:r>
            <a:rPr lang="en-US" altLang="en-US" sz="2400" kern="1200" dirty="0"/>
            <a:t> </a:t>
          </a:r>
          <a:r>
            <a:rPr lang="en-US" sz="2400" kern="1200" dirty="0"/>
            <a:t>(BDD)</a:t>
          </a:r>
        </a:p>
      </dsp:txBody>
      <dsp:txXfrm>
        <a:off x="27398" y="27398"/>
        <a:ext cx="5981170" cy="880635"/>
      </dsp:txXfrm>
    </dsp:sp>
    <dsp:sp modelId="{16A0C782-F4E7-4EB9-AE00-AC5E9C41884E}">
      <dsp:nvSpPr>
        <dsp:cNvPr id="0" name=""/>
        <dsp:cNvSpPr/>
      </dsp:nvSpPr>
      <dsp:spPr>
        <a:xfrm>
          <a:off x="592080" y="1105509"/>
          <a:ext cx="7069618" cy="935431"/>
        </a:xfrm>
        <a:prstGeom prst="roundRect">
          <a:avLst>
            <a:gd name="adj" fmla="val 10000"/>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Practice BDD with Integrated Testing Solution automation tool (ITS)</a:t>
          </a:r>
        </a:p>
      </dsp:txBody>
      <dsp:txXfrm>
        <a:off x="619478" y="1132907"/>
        <a:ext cx="5814711" cy="880635"/>
      </dsp:txXfrm>
    </dsp:sp>
    <dsp:sp modelId="{4E29CD10-7B41-4EBA-908D-FDA2159B2EE1}">
      <dsp:nvSpPr>
        <dsp:cNvPr id="0" name=""/>
        <dsp:cNvSpPr/>
      </dsp:nvSpPr>
      <dsp:spPr>
        <a:xfrm>
          <a:off x="1175324" y="2211019"/>
          <a:ext cx="7069618" cy="935431"/>
        </a:xfrm>
        <a:prstGeom prst="roundRect">
          <a:avLst>
            <a:gd name="adj" fmla="val 10000"/>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en-US" sz="2400" kern="1200" dirty="0"/>
            <a:t>T</a:t>
          </a:r>
          <a:r>
            <a:rPr lang="en-US" sz="2400" kern="1200" dirty="0"/>
            <a:t>est Driven Development (TDD)</a:t>
          </a:r>
        </a:p>
      </dsp:txBody>
      <dsp:txXfrm>
        <a:off x="1202722" y="2238417"/>
        <a:ext cx="5823548" cy="880635"/>
      </dsp:txXfrm>
    </dsp:sp>
    <dsp:sp modelId="{9B2034F4-9D56-40D7-BC8C-D947135ED7BE}">
      <dsp:nvSpPr>
        <dsp:cNvPr id="0" name=""/>
        <dsp:cNvSpPr/>
      </dsp:nvSpPr>
      <dsp:spPr>
        <a:xfrm>
          <a:off x="1767404" y="3316528"/>
          <a:ext cx="7069618" cy="935431"/>
        </a:xfrm>
        <a:prstGeom prst="roundRect">
          <a:avLst>
            <a:gd name="adj" fmla="val 10000"/>
          </a:avLst>
        </a:prstGeom>
        <a:solidFill>
          <a:schemeClr val="accent1">
            <a:hueOff val="0"/>
            <a:satOff val="0"/>
            <a:lumOff val="0"/>
            <a:alphaOff val="0"/>
          </a:schemeClr>
        </a:solidFill>
        <a:ln w="635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dirty="0"/>
            <a:t>Practice TDD with Integrated Testing Solution automation tool (ITS)</a:t>
          </a:r>
        </a:p>
      </dsp:txBody>
      <dsp:txXfrm>
        <a:off x="1794802" y="3343926"/>
        <a:ext cx="5814711" cy="880635"/>
      </dsp:txXfrm>
    </dsp:sp>
    <dsp:sp modelId="{CD45B403-F53C-4B43-A617-90A669E22C1D}">
      <dsp:nvSpPr>
        <dsp:cNvPr id="0" name=""/>
        <dsp:cNvSpPr/>
      </dsp:nvSpPr>
      <dsp:spPr>
        <a:xfrm>
          <a:off x="6461588" y="716455"/>
          <a:ext cx="608030" cy="608030"/>
        </a:xfrm>
        <a:prstGeom prst="downArrow">
          <a:avLst>
            <a:gd name="adj1" fmla="val 55000"/>
            <a:gd name="adj2" fmla="val 45000"/>
          </a:avLst>
        </a:prstGeom>
        <a:solidFill>
          <a:schemeClr val="accent1">
            <a:alpha val="90000"/>
            <a:tint val="40000"/>
            <a:hueOff val="0"/>
            <a:satOff val="0"/>
            <a:lumOff val="0"/>
            <a:alphaOff val="0"/>
          </a:schemeClr>
        </a:solidFill>
        <a:ln w="635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dirty="0"/>
        </a:p>
      </dsp:txBody>
      <dsp:txXfrm>
        <a:off x="6598395" y="716455"/>
        <a:ext cx="334416" cy="457543"/>
      </dsp:txXfrm>
    </dsp:sp>
    <dsp:sp modelId="{DC7E685B-2747-4DC0-95CE-CF7A46068665}">
      <dsp:nvSpPr>
        <dsp:cNvPr id="0" name=""/>
        <dsp:cNvSpPr/>
      </dsp:nvSpPr>
      <dsp:spPr>
        <a:xfrm>
          <a:off x="7053668" y="1821964"/>
          <a:ext cx="608030" cy="608030"/>
        </a:xfrm>
        <a:prstGeom prst="downArrow">
          <a:avLst>
            <a:gd name="adj1" fmla="val 55000"/>
            <a:gd name="adj2" fmla="val 45000"/>
          </a:avLst>
        </a:prstGeom>
        <a:solidFill>
          <a:schemeClr val="accent1">
            <a:alpha val="90000"/>
            <a:tint val="40000"/>
            <a:hueOff val="0"/>
            <a:satOff val="0"/>
            <a:lumOff val="0"/>
            <a:alphaOff val="0"/>
          </a:schemeClr>
        </a:solidFill>
        <a:ln w="635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190475" y="1821964"/>
        <a:ext cx="334416" cy="457543"/>
      </dsp:txXfrm>
    </dsp:sp>
    <dsp:sp modelId="{F83F0626-C583-4E43-94E4-F5A36F2F8BFC}">
      <dsp:nvSpPr>
        <dsp:cNvPr id="0" name=""/>
        <dsp:cNvSpPr/>
      </dsp:nvSpPr>
      <dsp:spPr>
        <a:xfrm>
          <a:off x="7636912" y="2927474"/>
          <a:ext cx="608030" cy="608030"/>
        </a:xfrm>
        <a:prstGeom prst="downArrow">
          <a:avLst>
            <a:gd name="adj1" fmla="val 55000"/>
            <a:gd name="adj2" fmla="val 45000"/>
          </a:avLst>
        </a:prstGeom>
        <a:solidFill>
          <a:schemeClr val="accent1">
            <a:alpha val="90000"/>
            <a:tint val="40000"/>
            <a:hueOff val="0"/>
            <a:satOff val="0"/>
            <a:lumOff val="0"/>
            <a:alphaOff val="0"/>
          </a:schemeClr>
        </a:solidFill>
        <a:ln w="6350" cap="sq"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773719" y="2927474"/>
        <a:ext cx="334416" cy="45754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51B40-5D08-42BB-AE19-2F6DE6B06D28}">
      <dsp:nvSpPr>
        <dsp:cNvPr id="0" name=""/>
        <dsp:cNvSpPr/>
      </dsp:nvSpPr>
      <dsp:spPr>
        <a:xfrm>
          <a:off x="1582758" y="281798"/>
          <a:ext cx="3641702" cy="3641702"/>
        </a:xfrm>
        <a:prstGeom prst="pie">
          <a:avLst>
            <a:gd name="adj1" fmla="val 16200000"/>
            <a:gd name="adj2" fmla="val 180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Drill hole</a:t>
          </a:r>
        </a:p>
        <a:p>
          <a:pPr marL="0" lvl="0" indent="0" algn="ctr" defTabSz="1111250">
            <a:lnSpc>
              <a:spcPct val="90000"/>
            </a:lnSpc>
            <a:spcBef>
              <a:spcPct val="0"/>
            </a:spcBef>
            <a:spcAft>
              <a:spcPct val="35000"/>
            </a:spcAft>
            <a:buNone/>
          </a:pPr>
          <a:r>
            <a:rPr lang="vi-VN" sz="2500" kern="1200" dirty="0"/>
            <a:t>Fit plug</a:t>
          </a:r>
          <a:endParaRPr lang="en-US" sz="2500" kern="1200" dirty="0"/>
        </a:p>
      </dsp:txBody>
      <dsp:txXfrm>
        <a:off x="3502022" y="1053492"/>
        <a:ext cx="1300608" cy="1083840"/>
      </dsp:txXfrm>
    </dsp:sp>
    <dsp:sp modelId="{602CCAE8-FFF5-4570-9B01-E5F4A9E1C647}">
      <dsp:nvSpPr>
        <dsp:cNvPr id="0" name=""/>
        <dsp:cNvSpPr/>
      </dsp:nvSpPr>
      <dsp:spPr>
        <a:xfrm>
          <a:off x="1507756" y="411859"/>
          <a:ext cx="3641702" cy="3641702"/>
        </a:xfrm>
        <a:prstGeom prst="pie">
          <a:avLst>
            <a:gd name="adj1" fmla="val 1800000"/>
            <a:gd name="adj2" fmla="val 9000000"/>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Combine</a:t>
          </a:r>
          <a:endParaRPr lang="en-US" sz="2500" kern="1200" dirty="0"/>
        </a:p>
      </dsp:txBody>
      <dsp:txXfrm>
        <a:off x="2374828" y="2774630"/>
        <a:ext cx="1950912" cy="953779"/>
      </dsp:txXfrm>
    </dsp:sp>
    <dsp:sp modelId="{2DD4D239-A971-4364-ACED-7ED5CBB48416}">
      <dsp:nvSpPr>
        <dsp:cNvPr id="0" name=""/>
        <dsp:cNvSpPr/>
      </dsp:nvSpPr>
      <dsp:spPr>
        <a:xfrm>
          <a:off x="1432755" y="281798"/>
          <a:ext cx="3641702" cy="3641702"/>
        </a:xfrm>
        <a:prstGeom prst="pie">
          <a:avLst>
            <a:gd name="adj1" fmla="val 9000000"/>
            <a:gd name="adj2" fmla="val 16200000"/>
          </a:avLst>
        </a:prstGeom>
        <a:solidFill>
          <a:schemeClr val="accent2">
            <a:hueOff val="3345877"/>
            <a:satOff val="100000"/>
            <a:lumOff val="1000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Buy tool,</a:t>
          </a:r>
        </a:p>
        <a:p>
          <a:pPr marL="0" lvl="0" indent="0" algn="ctr" defTabSz="1111250">
            <a:lnSpc>
              <a:spcPct val="90000"/>
            </a:lnSpc>
            <a:spcBef>
              <a:spcPct val="0"/>
            </a:spcBef>
            <a:spcAft>
              <a:spcPct val="35000"/>
            </a:spcAft>
            <a:buNone/>
          </a:pPr>
          <a:r>
            <a:rPr lang="vi-VN" sz="2500" kern="1200" dirty="0"/>
            <a:t>Measure</a:t>
          </a:r>
          <a:endParaRPr lang="en-US" sz="2500" kern="1200" dirty="0"/>
        </a:p>
      </dsp:txBody>
      <dsp:txXfrm>
        <a:off x="1854585" y="1053492"/>
        <a:ext cx="1300608" cy="1083840"/>
      </dsp:txXfrm>
    </dsp:sp>
    <dsp:sp modelId="{73842EC8-6F5D-4924-95E5-494F18AF3F01}">
      <dsp:nvSpPr>
        <dsp:cNvPr id="0" name=""/>
        <dsp:cNvSpPr/>
      </dsp:nvSpPr>
      <dsp:spPr>
        <a:xfrm>
          <a:off x="1357620" y="56359"/>
          <a:ext cx="4092579" cy="4092579"/>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73FDC1B-C88C-4DE1-819F-DB00556AE33C}">
      <dsp:nvSpPr>
        <dsp:cNvPr id="0" name=""/>
        <dsp:cNvSpPr/>
      </dsp:nvSpPr>
      <dsp:spPr>
        <a:xfrm>
          <a:off x="1282318" y="186190"/>
          <a:ext cx="4092579" cy="4092579"/>
        </a:xfrm>
        <a:prstGeom prst="circularArrow">
          <a:avLst>
            <a:gd name="adj1" fmla="val 5085"/>
            <a:gd name="adj2" fmla="val 327528"/>
            <a:gd name="adj3" fmla="val 8671970"/>
            <a:gd name="adj4" fmla="val 1800502"/>
            <a:gd name="adj5" fmla="val 5932"/>
          </a:avLst>
        </a:prstGeom>
        <a:solidFill>
          <a:srgbClr val="00B050"/>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A4726E8-E9A7-4519-AA34-36C1A5EA03E1}">
      <dsp:nvSpPr>
        <dsp:cNvPr id="0" name=""/>
        <dsp:cNvSpPr/>
      </dsp:nvSpPr>
      <dsp:spPr>
        <a:xfrm>
          <a:off x="1207015" y="56359"/>
          <a:ext cx="4092579" cy="4092579"/>
        </a:xfrm>
        <a:prstGeom prst="circularArrow">
          <a:avLst>
            <a:gd name="adj1" fmla="val 5085"/>
            <a:gd name="adj2" fmla="val 327528"/>
            <a:gd name="adj3" fmla="val 15873039"/>
            <a:gd name="adj4" fmla="val 9000000"/>
            <a:gd name="adj5" fmla="val 5932"/>
          </a:avLst>
        </a:prstGeom>
        <a:solidFill>
          <a:schemeClr val="accent2">
            <a:hueOff val="3345877"/>
            <a:satOff val="100000"/>
            <a:lumOff val="1000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51B40-5D08-42BB-AE19-2F6DE6B06D28}">
      <dsp:nvSpPr>
        <dsp:cNvPr id="0" name=""/>
        <dsp:cNvSpPr/>
      </dsp:nvSpPr>
      <dsp:spPr>
        <a:xfrm>
          <a:off x="1582758" y="281798"/>
          <a:ext cx="3641702" cy="3641702"/>
        </a:xfrm>
        <a:prstGeom prst="pie">
          <a:avLst>
            <a:gd name="adj1" fmla="val 16200000"/>
            <a:gd name="adj2" fmla="val 180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Drill hole</a:t>
          </a:r>
        </a:p>
        <a:p>
          <a:pPr marL="0" lvl="0" indent="0" algn="ctr" defTabSz="1111250">
            <a:lnSpc>
              <a:spcPct val="90000"/>
            </a:lnSpc>
            <a:spcBef>
              <a:spcPct val="0"/>
            </a:spcBef>
            <a:spcAft>
              <a:spcPct val="35000"/>
            </a:spcAft>
            <a:buNone/>
          </a:pPr>
          <a:r>
            <a:rPr lang="vi-VN" sz="2500" kern="1200" dirty="0"/>
            <a:t>Fit plug</a:t>
          </a:r>
          <a:endParaRPr lang="en-US" sz="2500" kern="1200" dirty="0"/>
        </a:p>
      </dsp:txBody>
      <dsp:txXfrm>
        <a:off x="3502022" y="1053492"/>
        <a:ext cx="1300608" cy="1083840"/>
      </dsp:txXfrm>
    </dsp:sp>
    <dsp:sp modelId="{602CCAE8-FFF5-4570-9B01-E5F4A9E1C647}">
      <dsp:nvSpPr>
        <dsp:cNvPr id="0" name=""/>
        <dsp:cNvSpPr/>
      </dsp:nvSpPr>
      <dsp:spPr>
        <a:xfrm>
          <a:off x="1507756" y="411859"/>
          <a:ext cx="3641702" cy="3641702"/>
        </a:xfrm>
        <a:prstGeom prst="pie">
          <a:avLst>
            <a:gd name="adj1" fmla="val 1800000"/>
            <a:gd name="adj2" fmla="val 9000000"/>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Combine</a:t>
          </a:r>
          <a:endParaRPr lang="en-US" sz="2500" kern="1200" dirty="0"/>
        </a:p>
      </dsp:txBody>
      <dsp:txXfrm>
        <a:off x="2374828" y="2774630"/>
        <a:ext cx="1950912" cy="953779"/>
      </dsp:txXfrm>
    </dsp:sp>
    <dsp:sp modelId="{2DD4D239-A971-4364-ACED-7ED5CBB48416}">
      <dsp:nvSpPr>
        <dsp:cNvPr id="0" name=""/>
        <dsp:cNvSpPr/>
      </dsp:nvSpPr>
      <dsp:spPr>
        <a:xfrm>
          <a:off x="1432755" y="281798"/>
          <a:ext cx="3641702" cy="3641702"/>
        </a:xfrm>
        <a:prstGeom prst="pie">
          <a:avLst>
            <a:gd name="adj1" fmla="val 9000000"/>
            <a:gd name="adj2" fmla="val 16200000"/>
          </a:avLst>
        </a:prstGeom>
        <a:solidFill>
          <a:schemeClr val="accent2">
            <a:hueOff val="3345877"/>
            <a:satOff val="100000"/>
            <a:lumOff val="1000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Buy tool,</a:t>
          </a:r>
        </a:p>
        <a:p>
          <a:pPr marL="0" lvl="0" indent="0" algn="ctr" defTabSz="1111250">
            <a:lnSpc>
              <a:spcPct val="90000"/>
            </a:lnSpc>
            <a:spcBef>
              <a:spcPct val="0"/>
            </a:spcBef>
            <a:spcAft>
              <a:spcPct val="35000"/>
            </a:spcAft>
            <a:buNone/>
          </a:pPr>
          <a:r>
            <a:rPr lang="vi-VN" sz="2500" kern="1200" dirty="0"/>
            <a:t>Measure</a:t>
          </a:r>
          <a:endParaRPr lang="en-US" sz="2500" kern="1200" dirty="0"/>
        </a:p>
      </dsp:txBody>
      <dsp:txXfrm>
        <a:off x="1854585" y="1053492"/>
        <a:ext cx="1300608" cy="1083840"/>
      </dsp:txXfrm>
    </dsp:sp>
    <dsp:sp modelId="{73842EC8-6F5D-4924-95E5-494F18AF3F01}">
      <dsp:nvSpPr>
        <dsp:cNvPr id="0" name=""/>
        <dsp:cNvSpPr/>
      </dsp:nvSpPr>
      <dsp:spPr>
        <a:xfrm>
          <a:off x="1357620" y="56359"/>
          <a:ext cx="4092579" cy="4092579"/>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73FDC1B-C88C-4DE1-819F-DB00556AE33C}">
      <dsp:nvSpPr>
        <dsp:cNvPr id="0" name=""/>
        <dsp:cNvSpPr/>
      </dsp:nvSpPr>
      <dsp:spPr>
        <a:xfrm>
          <a:off x="1282318" y="186190"/>
          <a:ext cx="4092579" cy="4092579"/>
        </a:xfrm>
        <a:prstGeom prst="circularArrow">
          <a:avLst>
            <a:gd name="adj1" fmla="val 5085"/>
            <a:gd name="adj2" fmla="val 327528"/>
            <a:gd name="adj3" fmla="val 8671970"/>
            <a:gd name="adj4" fmla="val 1800502"/>
            <a:gd name="adj5" fmla="val 5932"/>
          </a:avLst>
        </a:prstGeom>
        <a:solidFill>
          <a:srgbClr val="00B050"/>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A4726E8-E9A7-4519-AA34-36C1A5EA03E1}">
      <dsp:nvSpPr>
        <dsp:cNvPr id="0" name=""/>
        <dsp:cNvSpPr/>
      </dsp:nvSpPr>
      <dsp:spPr>
        <a:xfrm>
          <a:off x="1207015" y="56359"/>
          <a:ext cx="4092579" cy="4092579"/>
        </a:xfrm>
        <a:prstGeom prst="circularArrow">
          <a:avLst>
            <a:gd name="adj1" fmla="val 5085"/>
            <a:gd name="adj2" fmla="val 327528"/>
            <a:gd name="adj3" fmla="val 15873039"/>
            <a:gd name="adj4" fmla="val 9000000"/>
            <a:gd name="adj5" fmla="val 5932"/>
          </a:avLst>
        </a:prstGeom>
        <a:solidFill>
          <a:schemeClr val="accent2">
            <a:hueOff val="3345877"/>
            <a:satOff val="100000"/>
            <a:lumOff val="1000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51B40-5D08-42BB-AE19-2F6DE6B06D28}">
      <dsp:nvSpPr>
        <dsp:cNvPr id="0" name=""/>
        <dsp:cNvSpPr/>
      </dsp:nvSpPr>
      <dsp:spPr>
        <a:xfrm>
          <a:off x="1582758" y="281798"/>
          <a:ext cx="3641702" cy="3641702"/>
        </a:xfrm>
        <a:prstGeom prst="pie">
          <a:avLst>
            <a:gd name="adj1" fmla="val 16200000"/>
            <a:gd name="adj2" fmla="val 180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Refactor</a:t>
          </a:r>
          <a:endParaRPr lang="en-US" sz="2500" kern="1200" dirty="0"/>
        </a:p>
      </dsp:txBody>
      <dsp:txXfrm>
        <a:off x="3502022" y="1053492"/>
        <a:ext cx="1300608" cy="1083840"/>
      </dsp:txXfrm>
    </dsp:sp>
    <dsp:sp modelId="{602CCAE8-FFF5-4570-9B01-E5F4A9E1C647}">
      <dsp:nvSpPr>
        <dsp:cNvPr id="0" name=""/>
        <dsp:cNvSpPr/>
      </dsp:nvSpPr>
      <dsp:spPr>
        <a:xfrm>
          <a:off x="1507756" y="411859"/>
          <a:ext cx="3641702" cy="3641702"/>
        </a:xfrm>
        <a:prstGeom prst="pie">
          <a:avLst>
            <a:gd name="adj1" fmla="val 1800000"/>
            <a:gd name="adj2" fmla="val 9000000"/>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Pass</a:t>
          </a:r>
          <a:endParaRPr lang="en-US" sz="2500" kern="1200" dirty="0"/>
        </a:p>
      </dsp:txBody>
      <dsp:txXfrm>
        <a:off x="2374828" y="2774630"/>
        <a:ext cx="1950912" cy="953779"/>
      </dsp:txXfrm>
    </dsp:sp>
    <dsp:sp modelId="{2DD4D239-A971-4364-ACED-7ED5CBB48416}">
      <dsp:nvSpPr>
        <dsp:cNvPr id="0" name=""/>
        <dsp:cNvSpPr/>
      </dsp:nvSpPr>
      <dsp:spPr>
        <a:xfrm>
          <a:off x="1432755" y="281798"/>
          <a:ext cx="3641702" cy="3641702"/>
        </a:xfrm>
        <a:prstGeom prst="pie">
          <a:avLst>
            <a:gd name="adj1" fmla="val 9000000"/>
            <a:gd name="adj2" fmla="val 16200000"/>
          </a:avLst>
        </a:prstGeom>
        <a:solidFill>
          <a:schemeClr val="accent2">
            <a:hueOff val="3345877"/>
            <a:satOff val="100000"/>
            <a:lumOff val="1000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vi-VN" sz="2500" kern="1200" dirty="0"/>
            <a:t>Fail</a:t>
          </a:r>
          <a:endParaRPr lang="en-US" sz="2500" kern="1200" dirty="0"/>
        </a:p>
      </dsp:txBody>
      <dsp:txXfrm>
        <a:off x="1854585" y="1053492"/>
        <a:ext cx="1300608" cy="1083840"/>
      </dsp:txXfrm>
    </dsp:sp>
    <dsp:sp modelId="{73842EC8-6F5D-4924-95E5-494F18AF3F01}">
      <dsp:nvSpPr>
        <dsp:cNvPr id="0" name=""/>
        <dsp:cNvSpPr/>
      </dsp:nvSpPr>
      <dsp:spPr>
        <a:xfrm>
          <a:off x="1357620" y="56359"/>
          <a:ext cx="4092579" cy="4092579"/>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73FDC1B-C88C-4DE1-819F-DB00556AE33C}">
      <dsp:nvSpPr>
        <dsp:cNvPr id="0" name=""/>
        <dsp:cNvSpPr/>
      </dsp:nvSpPr>
      <dsp:spPr>
        <a:xfrm>
          <a:off x="1282318" y="186190"/>
          <a:ext cx="4092579" cy="4092579"/>
        </a:xfrm>
        <a:prstGeom prst="circularArrow">
          <a:avLst>
            <a:gd name="adj1" fmla="val 5085"/>
            <a:gd name="adj2" fmla="val 327528"/>
            <a:gd name="adj3" fmla="val 8671970"/>
            <a:gd name="adj4" fmla="val 1800502"/>
            <a:gd name="adj5" fmla="val 5932"/>
          </a:avLst>
        </a:prstGeom>
        <a:solidFill>
          <a:srgbClr val="00B050"/>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A4726E8-E9A7-4519-AA34-36C1A5EA03E1}">
      <dsp:nvSpPr>
        <dsp:cNvPr id="0" name=""/>
        <dsp:cNvSpPr/>
      </dsp:nvSpPr>
      <dsp:spPr>
        <a:xfrm>
          <a:off x="1207015" y="56359"/>
          <a:ext cx="4092579" cy="4092579"/>
        </a:xfrm>
        <a:prstGeom prst="circularArrow">
          <a:avLst>
            <a:gd name="adj1" fmla="val 5085"/>
            <a:gd name="adj2" fmla="val 327528"/>
            <a:gd name="adj3" fmla="val 15873039"/>
            <a:gd name="adj4" fmla="val 9000000"/>
            <a:gd name="adj5" fmla="val 5932"/>
          </a:avLst>
        </a:prstGeom>
        <a:solidFill>
          <a:schemeClr val="accent2">
            <a:hueOff val="3345877"/>
            <a:satOff val="100000"/>
            <a:lumOff val="1000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051B40-5D08-42BB-AE19-2F6DE6B06D28}">
      <dsp:nvSpPr>
        <dsp:cNvPr id="0" name=""/>
        <dsp:cNvSpPr/>
      </dsp:nvSpPr>
      <dsp:spPr>
        <a:xfrm>
          <a:off x="778535" y="138612"/>
          <a:ext cx="1791300" cy="1791300"/>
        </a:xfrm>
        <a:prstGeom prst="pie">
          <a:avLst>
            <a:gd name="adj1" fmla="val 16200000"/>
            <a:gd name="adj2" fmla="val 1800000"/>
          </a:avLst>
        </a:prstGeom>
        <a:solidFill>
          <a:schemeClr val="accent2">
            <a:hueOff val="0"/>
            <a:satOff val="0"/>
            <a:lumOff val="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dirty="0"/>
            <a:t>Refactor</a:t>
          </a:r>
          <a:endParaRPr lang="en-US" sz="1200" kern="1200" dirty="0"/>
        </a:p>
      </dsp:txBody>
      <dsp:txXfrm>
        <a:off x="1722594" y="518197"/>
        <a:ext cx="639750" cy="533125"/>
      </dsp:txXfrm>
    </dsp:sp>
    <dsp:sp modelId="{602CCAE8-FFF5-4570-9B01-E5F4A9E1C647}">
      <dsp:nvSpPr>
        <dsp:cNvPr id="0" name=""/>
        <dsp:cNvSpPr/>
      </dsp:nvSpPr>
      <dsp:spPr>
        <a:xfrm>
          <a:off x="741643" y="202587"/>
          <a:ext cx="1791300" cy="1791300"/>
        </a:xfrm>
        <a:prstGeom prst="pie">
          <a:avLst>
            <a:gd name="adj1" fmla="val 1800000"/>
            <a:gd name="adj2" fmla="val 9000000"/>
          </a:avLst>
        </a:prstGeom>
        <a:solidFill>
          <a:srgbClr val="00B050"/>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dirty="0"/>
            <a:t>Pass</a:t>
          </a:r>
          <a:endParaRPr lang="en-US" sz="1200" kern="1200" dirty="0"/>
        </a:p>
      </dsp:txBody>
      <dsp:txXfrm>
        <a:off x="1168143" y="1364800"/>
        <a:ext cx="959625" cy="469150"/>
      </dsp:txXfrm>
    </dsp:sp>
    <dsp:sp modelId="{2DD4D239-A971-4364-ACED-7ED5CBB48416}">
      <dsp:nvSpPr>
        <dsp:cNvPr id="0" name=""/>
        <dsp:cNvSpPr/>
      </dsp:nvSpPr>
      <dsp:spPr>
        <a:xfrm>
          <a:off x="704751" y="138612"/>
          <a:ext cx="1791300" cy="1791300"/>
        </a:xfrm>
        <a:prstGeom prst="pie">
          <a:avLst>
            <a:gd name="adj1" fmla="val 9000000"/>
            <a:gd name="adj2" fmla="val 16200000"/>
          </a:avLst>
        </a:prstGeom>
        <a:solidFill>
          <a:schemeClr val="accent2">
            <a:hueOff val="3345877"/>
            <a:satOff val="100000"/>
            <a:lumOff val="10000"/>
            <a:alphaOff val="0"/>
          </a:schemeClr>
        </a:soli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vi-VN" sz="1200" kern="1200" dirty="0"/>
            <a:t>Fail</a:t>
          </a:r>
          <a:endParaRPr lang="en-US" sz="1200" kern="1200" dirty="0"/>
        </a:p>
      </dsp:txBody>
      <dsp:txXfrm>
        <a:off x="912243" y="518197"/>
        <a:ext cx="639750" cy="533125"/>
      </dsp:txXfrm>
    </dsp:sp>
    <dsp:sp modelId="{73842EC8-6F5D-4924-95E5-494F18AF3F01}">
      <dsp:nvSpPr>
        <dsp:cNvPr id="0" name=""/>
        <dsp:cNvSpPr/>
      </dsp:nvSpPr>
      <dsp:spPr>
        <a:xfrm>
          <a:off x="667793" y="27722"/>
          <a:ext cx="2013080" cy="2013080"/>
        </a:xfrm>
        <a:prstGeom prst="circularArrow">
          <a:avLst>
            <a:gd name="adj1" fmla="val 5085"/>
            <a:gd name="adj2" fmla="val 327528"/>
            <a:gd name="adj3" fmla="val 1472472"/>
            <a:gd name="adj4" fmla="val 16199432"/>
            <a:gd name="adj5" fmla="val 5932"/>
          </a:avLst>
        </a:prstGeom>
        <a:solidFill>
          <a:schemeClr val="accent2">
            <a:hueOff val="0"/>
            <a:satOff val="0"/>
            <a:lumOff val="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D73FDC1B-C88C-4DE1-819F-DB00556AE33C}">
      <dsp:nvSpPr>
        <dsp:cNvPr id="0" name=""/>
        <dsp:cNvSpPr/>
      </dsp:nvSpPr>
      <dsp:spPr>
        <a:xfrm>
          <a:off x="630753" y="91584"/>
          <a:ext cx="2013080" cy="2013080"/>
        </a:xfrm>
        <a:prstGeom prst="circularArrow">
          <a:avLst>
            <a:gd name="adj1" fmla="val 5085"/>
            <a:gd name="adj2" fmla="val 327528"/>
            <a:gd name="adj3" fmla="val 8671970"/>
            <a:gd name="adj4" fmla="val 1800502"/>
            <a:gd name="adj5" fmla="val 5932"/>
          </a:avLst>
        </a:prstGeom>
        <a:solidFill>
          <a:srgbClr val="00B050"/>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 modelId="{2A4726E8-E9A7-4519-AA34-36C1A5EA03E1}">
      <dsp:nvSpPr>
        <dsp:cNvPr id="0" name=""/>
        <dsp:cNvSpPr/>
      </dsp:nvSpPr>
      <dsp:spPr>
        <a:xfrm>
          <a:off x="593713" y="27722"/>
          <a:ext cx="2013080" cy="2013080"/>
        </a:xfrm>
        <a:prstGeom prst="circularArrow">
          <a:avLst>
            <a:gd name="adj1" fmla="val 5085"/>
            <a:gd name="adj2" fmla="val 327528"/>
            <a:gd name="adj3" fmla="val 15873039"/>
            <a:gd name="adj4" fmla="val 9000000"/>
            <a:gd name="adj5" fmla="val 5932"/>
          </a:avLst>
        </a:prstGeom>
        <a:solidFill>
          <a:schemeClr val="accent2">
            <a:hueOff val="3345877"/>
            <a:satOff val="100000"/>
            <a:lumOff val="10000"/>
            <a:alphaOff val="0"/>
          </a:schemeClr>
        </a:solidFill>
        <a:ln>
          <a:noFill/>
        </a:ln>
        <a:effectLst/>
        <a:scene3d>
          <a:camera prst="orthographicFront"/>
          <a:lightRig rig="flat" dir="t"/>
        </a:scene3d>
        <a:sp3d z="127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42" name="Rectangle 2"/>
          <p:cNvSpPr>
            <a:spLocks noGrp="1" noChangeArrowheads="1"/>
          </p:cNvSpPr>
          <p:nvPr>
            <p:ph type="hdr" sz="quarter"/>
          </p:nvPr>
        </p:nvSpPr>
        <p:spPr bwMode="auto">
          <a:xfrm>
            <a:off x="1"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1200">
                <a:latin typeface="Arial" charset="0"/>
              </a:defRPr>
            </a:lvl1pPr>
          </a:lstStyle>
          <a:p>
            <a:pPr>
              <a:defRPr/>
            </a:pPr>
            <a:endParaRPr lang="en-US" altLang="en-US"/>
          </a:p>
        </p:txBody>
      </p:sp>
      <p:sp>
        <p:nvSpPr>
          <p:cNvPr id="61443" name="Rectangle 3"/>
          <p:cNvSpPr>
            <a:spLocks noGrp="1" noChangeArrowheads="1"/>
          </p:cNvSpPr>
          <p:nvPr>
            <p:ph type="dt" sz="quarter" idx="1"/>
          </p:nvPr>
        </p:nvSpPr>
        <p:spPr bwMode="auto">
          <a:xfrm>
            <a:off x="5266889"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1200">
                <a:latin typeface="Arial" charset="0"/>
              </a:defRPr>
            </a:lvl1pPr>
          </a:lstStyle>
          <a:p>
            <a:pPr>
              <a:defRPr/>
            </a:pPr>
            <a:endParaRPr lang="en-US" altLang="en-US"/>
          </a:p>
        </p:txBody>
      </p:sp>
      <p:sp>
        <p:nvSpPr>
          <p:cNvPr id="61444" name="Rectangle 4"/>
          <p:cNvSpPr>
            <a:spLocks noGrp="1" noChangeArrowheads="1"/>
          </p:cNvSpPr>
          <p:nvPr>
            <p:ph type="ftr" sz="quarter" idx="2"/>
          </p:nvPr>
        </p:nvSpPr>
        <p:spPr bwMode="auto">
          <a:xfrm>
            <a:off x="1" y="6659642"/>
            <a:ext cx="4029513" cy="350759"/>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1200">
                <a:latin typeface="Arial" charset="0"/>
              </a:defRPr>
            </a:lvl1pPr>
          </a:lstStyle>
          <a:p>
            <a:pPr>
              <a:defRPr/>
            </a:pPr>
            <a:endParaRPr lang="en-US" altLang="en-US"/>
          </a:p>
        </p:txBody>
      </p:sp>
      <p:sp>
        <p:nvSpPr>
          <p:cNvPr id="61445" name="Rectangle 5"/>
          <p:cNvSpPr>
            <a:spLocks noGrp="1" noChangeArrowheads="1"/>
          </p:cNvSpPr>
          <p:nvPr>
            <p:ph type="sldNum" sz="quarter" idx="3"/>
          </p:nvPr>
        </p:nvSpPr>
        <p:spPr bwMode="auto">
          <a:xfrm>
            <a:off x="5266889" y="6659642"/>
            <a:ext cx="4029513" cy="350759"/>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1200"/>
            </a:lvl1pPr>
          </a:lstStyle>
          <a:p>
            <a:pPr>
              <a:defRPr/>
            </a:pPr>
            <a:fld id="{72AEDE44-D94F-4A52-B819-5EBCA01FB1B7}" type="slidenum">
              <a:rPr lang="en-US" altLang="en-US"/>
              <a:pPr>
                <a:defRPr/>
              </a:pPr>
              <a:t>‹#›</a:t>
            </a:fld>
            <a:endParaRPr lang="en-US" altLang="en-US"/>
          </a:p>
        </p:txBody>
      </p:sp>
    </p:spTree>
    <p:extLst>
      <p:ext uri="{BB962C8B-B14F-4D97-AF65-F5344CB8AC3E}">
        <p14:creationId xmlns:p14="http://schemas.microsoft.com/office/powerpoint/2010/main" val="17026297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1" y="0"/>
            <a:ext cx="4029513"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defTabSz="923925" eaLnBrk="1" hangingPunct="1">
              <a:defRPr sz="1200">
                <a:latin typeface="Arial" charset="0"/>
              </a:defRPr>
            </a:lvl1pPr>
          </a:lstStyle>
          <a:p>
            <a:pPr>
              <a:defRPr/>
            </a:pPr>
            <a:endParaRPr lang="en-US" altLang="en-US"/>
          </a:p>
        </p:txBody>
      </p:sp>
      <p:sp>
        <p:nvSpPr>
          <p:cNvPr id="9219" name="Rectangle 3"/>
          <p:cNvSpPr>
            <a:spLocks noGrp="1" noChangeArrowheads="1"/>
          </p:cNvSpPr>
          <p:nvPr>
            <p:ph type="dt" idx="1"/>
          </p:nvPr>
        </p:nvSpPr>
        <p:spPr bwMode="auto">
          <a:xfrm>
            <a:off x="5264745" y="0"/>
            <a:ext cx="4029511" cy="350760"/>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lvl1pPr algn="r" defTabSz="923925" eaLnBrk="1" hangingPunct="1">
              <a:defRPr sz="1200">
                <a:latin typeface="Arial" charset="0"/>
              </a:defRPr>
            </a:lvl1pPr>
          </a:lstStyle>
          <a:p>
            <a:pPr>
              <a:defRPr/>
            </a:pPr>
            <a:endParaRPr lang="en-US" altLang="en-US"/>
          </a:p>
        </p:txBody>
      </p:sp>
      <p:sp>
        <p:nvSpPr>
          <p:cNvPr id="5124" name="Rectangle 4"/>
          <p:cNvSpPr>
            <a:spLocks noGrp="1" noRot="1" noChangeAspect="1" noChangeArrowheads="1" noTextEdit="1"/>
          </p:cNvSpPr>
          <p:nvPr>
            <p:ph type="sldImg" idx="2"/>
          </p:nvPr>
        </p:nvSpPr>
        <p:spPr bwMode="auto">
          <a:xfrm>
            <a:off x="2311400" y="525463"/>
            <a:ext cx="4673600" cy="26289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21" name="Rectangle 5"/>
          <p:cNvSpPr>
            <a:spLocks noGrp="1" noChangeArrowheads="1"/>
          </p:cNvSpPr>
          <p:nvPr>
            <p:ph type="body" sz="quarter" idx="3"/>
          </p:nvPr>
        </p:nvSpPr>
        <p:spPr bwMode="auto">
          <a:xfrm>
            <a:off x="930713" y="3329222"/>
            <a:ext cx="7434976" cy="3155638"/>
          </a:xfrm>
          <a:prstGeom prst="rect">
            <a:avLst/>
          </a:prstGeom>
          <a:noFill/>
          <a:ln w="9525">
            <a:noFill/>
            <a:miter lim="800000"/>
            <a:headEnd/>
            <a:tailEnd/>
          </a:ln>
          <a:effectLst/>
        </p:spPr>
        <p:txBody>
          <a:bodyPr vert="horz" wrap="square" lIns="92446" tIns="46223" rIns="92446" bIns="4622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9222" name="Rectangle 6"/>
          <p:cNvSpPr>
            <a:spLocks noGrp="1" noChangeArrowheads="1"/>
          </p:cNvSpPr>
          <p:nvPr>
            <p:ph type="ftr" sz="quarter" idx="4"/>
          </p:nvPr>
        </p:nvSpPr>
        <p:spPr bwMode="auto">
          <a:xfrm>
            <a:off x="1" y="6658443"/>
            <a:ext cx="4029513" cy="35076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defTabSz="923925" eaLnBrk="1" hangingPunct="1">
              <a:defRPr sz="1200">
                <a:latin typeface="Arial" charset="0"/>
              </a:defRPr>
            </a:lvl1pPr>
          </a:lstStyle>
          <a:p>
            <a:pPr>
              <a:defRPr/>
            </a:pPr>
            <a:endParaRPr lang="en-US" altLang="en-US"/>
          </a:p>
        </p:txBody>
      </p:sp>
      <p:sp>
        <p:nvSpPr>
          <p:cNvPr id="9223" name="Rectangle 7"/>
          <p:cNvSpPr>
            <a:spLocks noGrp="1" noChangeArrowheads="1"/>
          </p:cNvSpPr>
          <p:nvPr>
            <p:ph type="sldNum" sz="quarter" idx="5"/>
          </p:nvPr>
        </p:nvSpPr>
        <p:spPr bwMode="auto">
          <a:xfrm>
            <a:off x="5264745" y="6658443"/>
            <a:ext cx="4029511" cy="350760"/>
          </a:xfrm>
          <a:prstGeom prst="rect">
            <a:avLst/>
          </a:prstGeom>
          <a:noFill/>
          <a:ln w="9525">
            <a:noFill/>
            <a:miter lim="800000"/>
            <a:headEnd/>
            <a:tailEnd/>
          </a:ln>
          <a:effectLst/>
        </p:spPr>
        <p:txBody>
          <a:bodyPr vert="horz" wrap="square" lIns="92446" tIns="46223" rIns="92446" bIns="46223" numCol="1" anchor="b" anchorCtr="0" compatLnSpc="1">
            <a:prstTxWarp prst="textNoShape">
              <a:avLst/>
            </a:prstTxWarp>
          </a:bodyPr>
          <a:lstStyle>
            <a:lvl1pPr algn="r" defTabSz="923925" eaLnBrk="1" hangingPunct="1">
              <a:defRPr sz="1200"/>
            </a:lvl1pPr>
          </a:lstStyle>
          <a:p>
            <a:pPr>
              <a:defRPr/>
            </a:pPr>
            <a:fld id="{19BEF6D7-9E7A-4CEB-BA2C-9F20AFF71332}" type="slidenum">
              <a:rPr lang="en-US" altLang="en-US"/>
              <a:pPr>
                <a:defRPr/>
              </a:pPr>
              <a:t>‹#›</a:t>
            </a:fld>
            <a:endParaRPr lang="en-US" altLang="en-US"/>
          </a:p>
        </p:txBody>
      </p:sp>
    </p:spTree>
    <p:extLst>
      <p:ext uri="{BB962C8B-B14F-4D97-AF65-F5344CB8AC3E}">
        <p14:creationId xmlns:p14="http://schemas.microsoft.com/office/powerpoint/2010/main" val="42409776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p:cNvSpPr>
            <a:spLocks noGrp="1" noRot="1" noChangeAspect="1" noTextEdit="1"/>
          </p:cNvSpPr>
          <p:nvPr>
            <p:ph type="sldImg"/>
          </p:nvPr>
        </p:nvSpPr>
        <p:spPr>
          <a:xfrm>
            <a:off x="2311400" y="525463"/>
            <a:ext cx="4673600" cy="2628900"/>
          </a:xfrm>
          <a:ln/>
        </p:spPr>
      </p:sp>
      <p:sp>
        <p:nvSpPr>
          <p:cNvPr id="8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8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BFB92C61-127C-41E5-9B0D-4604F9B06AF1}" type="slidenum">
              <a:rPr lang="en-US" altLang="en-US" smtClean="0"/>
              <a:pPr/>
              <a:t>1</a:t>
            </a:fld>
            <a:endParaRPr lang="en-US" altLang="en-US"/>
          </a:p>
        </p:txBody>
      </p:sp>
    </p:spTree>
    <p:extLst>
      <p:ext uri="{BB962C8B-B14F-4D97-AF65-F5344CB8AC3E}">
        <p14:creationId xmlns:p14="http://schemas.microsoft.com/office/powerpoint/2010/main" val="26130897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12</a:t>
            </a:fld>
            <a:endParaRPr lang="en-US" altLang="en-US"/>
          </a:p>
        </p:txBody>
      </p:sp>
    </p:spTree>
    <p:extLst>
      <p:ext uri="{BB962C8B-B14F-4D97-AF65-F5344CB8AC3E}">
        <p14:creationId xmlns:p14="http://schemas.microsoft.com/office/powerpoint/2010/main" val="2847910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13</a:t>
            </a:fld>
            <a:endParaRPr lang="en-US" altLang="en-US"/>
          </a:p>
        </p:txBody>
      </p:sp>
    </p:spTree>
    <p:extLst>
      <p:ext uri="{BB962C8B-B14F-4D97-AF65-F5344CB8AC3E}">
        <p14:creationId xmlns:p14="http://schemas.microsoft.com/office/powerpoint/2010/main" val="1406033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14</a:t>
            </a:fld>
            <a:endParaRPr lang="en-US" altLang="en-US"/>
          </a:p>
        </p:txBody>
      </p:sp>
    </p:spTree>
    <p:extLst>
      <p:ext uri="{BB962C8B-B14F-4D97-AF65-F5344CB8AC3E}">
        <p14:creationId xmlns:p14="http://schemas.microsoft.com/office/powerpoint/2010/main" val="35421751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latin typeface="Arial" panose="020B0604020202020204" pitchFamily="34" charset="0"/>
              </a:rPr>
              <a:t>Behaviour</a:t>
            </a:r>
            <a:r>
              <a:rPr lang="en-US" altLang="en-US" dirty="0">
                <a:latin typeface="Arial" panose="020B0604020202020204" pitchFamily="34" charset="0"/>
              </a:rPr>
              <a:t> ~ Status (shelf is passive)</a:t>
            </a: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15</a:t>
            </a:fld>
            <a:endParaRPr lang="en-US" altLang="en-US"/>
          </a:p>
        </p:txBody>
      </p:sp>
    </p:spTree>
    <p:extLst>
      <p:ext uri="{BB962C8B-B14F-4D97-AF65-F5344CB8AC3E}">
        <p14:creationId xmlns:p14="http://schemas.microsoft.com/office/powerpoint/2010/main" val="13846115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latin typeface="Arial" panose="020B0604020202020204" pitchFamily="34" charset="0"/>
              </a:rPr>
              <a:t>Behaviour</a:t>
            </a:r>
            <a:r>
              <a:rPr lang="en-US" altLang="en-US" dirty="0">
                <a:latin typeface="Arial" panose="020B0604020202020204" pitchFamily="34" charset="0"/>
              </a:rPr>
              <a:t> ~ Status (shelf is passive)</a:t>
            </a: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16</a:t>
            </a:fld>
            <a:endParaRPr lang="en-US" altLang="en-US"/>
          </a:p>
        </p:txBody>
      </p:sp>
    </p:spTree>
    <p:extLst>
      <p:ext uri="{BB962C8B-B14F-4D97-AF65-F5344CB8AC3E}">
        <p14:creationId xmlns:p14="http://schemas.microsoft.com/office/powerpoint/2010/main" val="18951620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err="1">
                <a:latin typeface="Arial" panose="020B0604020202020204" pitchFamily="34" charset="0"/>
              </a:rPr>
              <a:t>Behaviour</a:t>
            </a:r>
            <a:r>
              <a:rPr lang="en-US" altLang="en-US" dirty="0">
                <a:latin typeface="Arial" panose="020B0604020202020204" pitchFamily="34" charset="0"/>
              </a:rPr>
              <a:t> ~ Status (shelf is passive)</a:t>
            </a: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17</a:t>
            </a:fld>
            <a:endParaRPr lang="en-US" altLang="en-US"/>
          </a:p>
        </p:txBody>
      </p:sp>
    </p:spTree>
    <p:extLst>
      <p:ext uri="{BB962C8B-B14F-4D97-AF65-F5344CB8AC3E}">
        <p14:creationId xmlns:p14="http://schemas.microsoft.com/office/powerpoint/2010/main" val="320601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18</a:t>
            </a:fld>
            <a:endParaRPr lang="en-US" altLang="en-US"/>
          </a:p>
        </p:txBody>
      </p:sp>
    </p:spTree>
    <p:extLst>
      <p:ext uri="{BB962C8B-B14F-4D97-AF65-F5344CB8AC3E}">
        <p14:creationId xmlns:p14="http://schemas.microsoft.com/office/powerpoint/2010/main" val="7927920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p:cNvSpPr>
            <a:spLocks noGrp="1" noRot="1" noChangeAspect="1" noTextEdit="1"/>
          </p:cNvSpPr>
          <p:nvPr>
            <p:ph type="sldImg"/>
          </p:nvPr>
        </p:nvSpPr>
        <p:spPr>
          <a:xfrm>
            <a:off x="2311400" y="525463"/>
            <a:ext cx="4673600" cy="2628900"/>
          </a:xfrm>
          <a:ln/>
        </p:spPr>
      </p:sp>
      <p:sp>
        <p:nvSpPr>
          <p:cNvPr id="26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    </a:t>
            </a:r>
          </a:p>
          <a:p>
            <a:endParaRPr lang="en-US" altLang="en-US" dirty="0">
              <a:latin typeface="Arial" panose="020B0604020202020204" pitchFamily="34" charset="0"/>
            </a:endParaRPr>
          </a:p>
        </p:txBody>
      </p:sp>
      <p:sp>
        <p:nvSpPr>
          <p:cNvPr id="26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79F729B-3C16-4083-B2BA-9DA4EB01C1C8}" type="slidenum">
              <a:rPr lang="en-US" altLang="en-US" smtClean="0"/>
              <a:pPr>
                <a:spcBef>
                  <a:spcPct val="0"/>
                </a:spcBef>
              </a:pPr>
              <a:t>20</a:t>
            </a:fld>
            <a:endParaRPr lang="en-US" altLang="en-US"/>
          </a:p>
        </p:txBody>
      </p:sp>
    </p:spTree>
    <p:extLst>
      <p:ext uri="{BB962C8B-B14F-4D97-AF65-F5344CB8AC3E}">
        <p14:creationId xmlns:p14="http://schemas.microsoft.com/office/powerpoint/2010/main" val="39667939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xfrm>
            <a:off x="2311400" y="525463"/>
            <a:ext cx="4673600" cy="2628900"/>
          </a:xfrm>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286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F7F8B3E2-44D7-4D67-85EB-436AE1247014}" type="slidenum">
              <a:rPr lang="en-US" altLang="en-US" smtClean="0"/>
              <a:pPr/>
              <a:t>22</a:t>
            </a:fld>
            <a:endParaRPr lang="en-US" altLang="en-US"/>
          </a:p>
        </p:txBody>
      </p:sp>
    </p:spTree>
    <p:extLst>
      <p:ext uri="{BB962C8B-B14F-4D97-AF65-F5344CB8AC3E}">
        <p14:creationId xmlns:p14="http://schemas.microsoft.com/office/powerpoint/2010/main" val="7354359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xfrm>
            <a:off x="2311400" y="525463"/>
            <a:ext cx="4673600" cy="2628900"/>
          </a:xfrm>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671B8C5-D5EF-411C-A849-8C0BCFBC6005}" type="slidenum">
              <a:rPr lang="en-US" altLang="en-US" smtClean="0"/>
              <a:pPr>
                <a:spcBef>
                  <a:spcPct val="0"/>
                </a:spcBef>
              </a:pPr>
              <a:t>23</a:t>
            </a:fld>
            <a:endParaRPr lang="en-US" altLang="en-US"/>
          </a:p>
        </p:txBody>
      </p:sp>
    </p:spTree>
    <p:extLst>
      <p:ext uri="{BB962C8B-B14F-4D97-AF65-F5344CB8AC3E}">
        <p14:creationId xmlns:p14="http://schemas.microsoft.com/office/powerpoint/2010/main" val="18091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2</a:t>
            </a:fld>
            <a:endParaRPr lang="en-US" altLang="en-US"/>
          </a:p>
        </p:txBody>
      </p:sp>
    </p:spTree>
    <p:extLst>
      <p:ext uri="{BB962C8B-B14F-4D97-AF65-F5344CB8AC3E}">
        <p14:creationId xmlns:p14="http://schemas.microsoft.com/office/powerpoint/2010/main" val="13409872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xfrm>
            <a:off x="2311400" y="525463"/>
            <a:ext cx="4673600" cy="2628900"/>
          </a:xfrm>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4D1F92D-2FB4-4CDB-A899-F4DAB8781E78}" type="slidenum">
              <a:rPr lang="en-US" altLang="en-US" smtClean="0"/>
              <a:pPr>
                <a:spcBef>
                  <a:spcPct val="0"/>
                </a:spcBef>
              </a:pPr>
              <a:t>26</a:t>
            </a:fld>
            <a:endParaRPr lang="en-US" altLang="en-US"/>
          </a:p>
        </p:txBody>
      </p:sp>
    </p:spTree>
    <p:extLst>
      <p:ext uri="{BB962C8B-B14F-4D97-AF65-F5344CB8AC3E}">
        <p14:creationId xmlns:p14="http://schemas.microsoft.com/office/powerpoint/2010/main" val="3434223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548AD572-FE46-429E-9703-0CCF716CA84F}" type="slidenum">
              <a:rPr lang="en-US" altLang="en-US" smtClean="0"/>
              <a:pPr>
                <a:spcBef>
                  <a:spcPct val="0"/>
                </a:spcBef>
              </a:pPr>
              <a:t>70</a:t>
            </a:fld>
            <a:endParaRPr lang="en-US" altLang="en-US"/>
          </a:p>
        </p:txBody>
      </p:sp>
      <p:sp>
        <p:nvSpPr>
          <p:cNvPr id="102403" name="Slide Image Placeholder 1"/>
          <p:cNvSpPr>
            <a:spLocks noGrp="1" noRot="1" noChangeAspect="1" noTextEdit="1"/>
          </p:cNvSpPr>
          <p:nvPr>
            <p:ph type="sldImg"/>
          </p:nvPr>
        </p:nvSpPr>
        <p:spPr>
          <a:xfrm>
            <a:off x="2312988" y="525463"/>
            <a:ext cx="4673600" cy="2628900"/>
          </a:xfrm>
          <a:ln/>
        </p:spPr>
      </p:sp>
      <p:sp>
        <p:nvSpPr>
          <p:cNvPr id="102404" name="Notes Placeholder 2"/>
          <p:cNvSpPr>
            <a:spLocks noGrp="1"/>
          </p:cNvSpPr>
          <p:nvPr>
            <p:ph type="body" idx="1"/>
          </p:nvPr>
        </p:nvSpPr>
        <p:spPr>
          <a:xfrm>
            <a:off x="930713" y="3330420"/>
            <a:ext cx="7437119" cy="3154441"/>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
        <p:nvSpPr>
          <p:cNvPr id="102405" name="Slide Number Placeholder 3"/>
          <p:cNvSpPr txBox="1">
            <a:spLocks noGrp="1"/>
          </p:cNvSpPr>
          <p:nvPr/>
        </p:nvSpPr>
        <p:spPr bwMode="auto">
          <a:xfrm>
            <a:off x="5264745" y="6658443"/>
            <a:ext cx="4029511" cy="350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446" tIns="46223" rIns="92446" bIns="46223" anchor="b"/>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lgn="r" eaLnBrk="1" hangingPunct="1">
              <a:spcBef>
                <a:spcPct val="0"/>
              </a:spcBef>
            </a:pPr>
            <a:fld id="{EC3737D3-F32C-4D2A-AE7B-26E577270272}" type="slidenum">
              <a:rPr lang="en-US" altLang="en-US"/>
              <a:pPr algn="r" eaLnBrk="1" hangingPunct="1">
                <a:spcBef>
                  <a:spcPct val="0"/>
                </a:spcBef>
              </a:pPr>
              <a:t>70</a:t>
            </a:fld>
            <a:endParaRPr lang="en-US" altLang="en-US"/>
          </a:p>
        </p:txBody>
      </p:sp>
    </p:spTree>
    <p:extLst>
      <p:ext uri="{BB962C8B-B14F-4D97-AF65-F5344CB8AC3E}">
        <p14:creationId xmlns:p14="http://schemas.microsoft.com/office/powerpoint/2010/main" val="37021300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a:xfrm>
            <a:off x="2311400" y="525463"/>
            <a:ext cx="4673600" cy="2628900"/>
          </a:xfrm>
          <a:ln/>
        </p:spPr>
      </p:sp>
      <p:sp>
        <p:nvSpPr>
          <p:cNvPr id="12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1450" indent="-171450">
              <a:buFontTx/>
              <a:buChar char="-"/>
            </a:pPr>
            <a:endParaRPr lang="en-US" altLang="en-US" dirty="0">
              <a:latin typeface="Arial" panose="020B0604020202020204" pitchFamily="34" charset="0"/>
            </a:endParaRPr>
          </a:p>
          <a:p>
            <a:pPr marL="171450" indent="-171450">
              <a:buFontTx/>
              <a:buChar char="-"/>
            </a:pPr>
            <a:endParaRPr lang="en-US" altLang="en-US" dirty="0">
              <a:latin typeface="Arial" panose="020B0604020202020204" pitchFamily="34" charset="0"/>
            </a:endParaRPr>
          </a:p>
        </p:txBody>
      </p:sp>
      <p:sp>
        <p:nvSpPr>
          <p:cNvPr id="12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D87F5CA-C011-4B7D-BD8B-5F834D096CE6}" type="slidenum">
              <a:rPr lang="en-US" altLang="en-US" smtClean="0"/>
              <a:pPr>
                <a:spcBef>
                  <a:spcPct val="0"/>
                </a:spcBef>
              </a:pPr>
              <a:t>3</a:t>
            </a:fld>
            <a:endParaRPr lang="en-US" altLang="en-US"/>
          </a:p>
        </p:txBody>
      </p:sp>
    </p:spTree>
    <p:extLst>
      <p:ext uri="{BB962C8B-B14F-4D97-AF65-F5344CB8AC3E}">
        <p14:creationId xmlns:p14="http://schemas.microsoft.com/office/powerpoint/2010/main" val="28772886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p:cNvSpPr>
            <a:spLocks noGrp="1" noRot="1" noChangeAspect="1" noTextEdit="1"/>
          </p:cNvSpPr>
          <p:nvPr>
            <p:ph type="sldImg"/>
          </p:nvPr>
        </p:nvSpPr>
        <p:spPr>
          <a:xfrm>
            <a:off x="2311400" y="525463"/>
            <a:ext cx="4673600" cy="2628900"/>
          </a:xfrm>
          <a:ln/>
        </p:spPr>
      </p:sp>
      <p:sp>
        <p:nvSpPr>
          <p:cNvPr id="16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6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BFD75825-09D4-4707-92D0-D912809CB3D9}" type="slidenum">
              <a:rPr lang="en-US" altLang="en-US" smtClean="0"/>
              <a:pPr/>
              <a:t>5</a:t>
            </a:fld>
            <a:endParaRPr lang="en-US" altLang="en-US"/>
          </a:p>
        </p:txBody>
      </p:sp>
    </p:spTree>
    <p:extLst>
      <p:ext uri="{BB962C8B-B14F-4D97-AF65-F5344CB8AC3E}">
        <p14:creationId xmlns:p14="http://schemas.microsoft.com/office/powerpoint/2010/main" val="1727563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p:cNvSpPr>
            <a:spLocks noGrp="1" noRot="1" noChangeAspect="1" noTextEdit="1"/>
          </p:cNvSpPr>
          <p:nvPr>
            <p:ph type="sldImg"/>
          </p:nvPr>
        </p:nvSpPr>
        <p:spPr>
          <a:xfrm>
            <a:off x="2311400" y="525463"/>
            <a:ext cx="4673600" cy="2628900"/>
          </a:xfrm>
          <a:ln/>
        </p:spPr>
      </p:sp>
      <p:sp>
        <p:nvSpPr>
          <p:cNvPr id="3" name="Notes Placeholder 2"/>
          <p:cNvSpPr>
            <a:spLocks noGrp="1"/>
          </p:cNvSpPr>
          <p:nvPr>
            <p:ph type="body" idx="1"/>
          </p:nvPr>
        </p:nvSpPr>
        <p:spPr/>
        <p:txBody>
          <a:bodyPr/>
          <a:lstStyle/>
          <a:p>
            <a:pPr>
              <a:defRPr/>
            </a:pPr>
            <a:endParaRPr lang="en-US" dirty="0"/>
          </a:p>
        </p:txBody>
      </p:sp>
      <p:sp>
        <p:nvSpPr>
          <p:cNvPr id="18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9E5BBFC8-BEAE-4737-B3C0-CA55A76811EC}" type="slidenum">
              <a:rPr lang="en-US" altLang="en-US" smtClean="0"/>
              <a:pPr/>
              <a:t>6</a:t>
            </a:fld>
            <a:endParaRPr lang="en-US" altLang="en-US"/>
          </a:p>
        </p:txBody>
      </p:sp>
    </p:spTree>
    <p:extLst>
      <p:ext uri="{BB962C8B-B14F-4D97-AF65-F5344CB8AC3E}">
        <p14:creationId xmlns:p14="http://schemas.microsoft.com/office/powerpoint/2010/main" val="424987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p:cNvSpPr>
            <a:spLocks noGrp="1" noRot="1" noChangeAspect="1" noTextEdit="1"/>
          </p:cNvSpPr>
          <p:nvPr>
            <p:ph type="sldImg"/>
          </p:nvPr>
        </p:nvSpPr>
        <p:spPr>
          <a:xfrm>
            <a:off x="2311400" y="525463"/>
            <a:ext cx="4673600" cy="2628900"/>
          </a:xfrm>
          <a:ln/>
        </p:spPr>
      </p:sp>
      <p:sp>
        <p:nvSpPr>
          <p:cNvPr id="20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0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spcBef>
                <a:spcPct val="30000"/>
              </a:spcBef>
              <a:defRPr sz="1200">
                <a:solidFill>
                  <a:schemeClr val="tx1"/>
                </a:solidFill>
                <a:latin typeface="Arial" panose="020B0604020202020204" pitchFamily="34" charset="0"/>
              </a:defRPr>
            </a:lvl1pPr>
            <a:lvl2pPr marL="742950" indent="-285750" defTabSz="923925">
              <a:spcBef>
                <a:spcPct val="30000"/>
              </a:spcBef>
              <a:defRPr sz="1200">
                <a:solidFill>
                  <a:schemeClr val="tx1"/>
                </a:solidFill>
                <a:latin typeface="Arial" panose="020B0604020202020204" pitchFamily="34" charset="0"/>
              </a:defRPr>
            </a:lvl2pPr>
            <a:lvl3pPr marL="1143000" indent="-228600" defTabSz="923925">
              <a:spcBef>
                <a:spcPct val="30000"/>
              </a:spcBef>
              <a:defRPr sz="1200">
                <a:solidFill>
                  <a:schemeClr val="tx1"/>
                </a:solidFill>
                <a:latin typeface="Arial" panose="020B0604020202020204" pitchFamily="34" charset="0"/>
              </a:defRPr>
            </a:lvl3pPr>
            <a:lvl4pPr marL="1600200" indent="-228600" defTabSz="923925">
              <a:spcBef>
                <a:spcPct val="30000"/>
              </a:spcBef>
              <a:defRPr sz="1200">
                <a:solidFill>
                  <a:schemeClr val="tx1"/>
                </a:solidFill>
                <a:latin typeface="Arial" panose="020B0604020202020204" pitchFamily="34" charset="0"/>
              </a:defRPr>
            </a:lvl4pPr>
            <a:lvl5pPr marL="2057400" indent="-228600" defTabSz="923925">
              <a:spcBef>
                <a:spcPct val="30000"/>
              </a:spcBef>
              <a:defRPr sz="1200">
                <a:solidFill>
                  <a:schemeClr val="tx1"/>
                </a:solidFill>
                <a:latin typeface="Arial" panose="020B0604020202020204" pitchFamily="34" charset="0"/>
              </a:defRPr>
            </a:lvl5pPr>
            <a:lvl6pPr marL="2514600" indent="-228600" defTabSz="923925" eaLnBrk="0" fontAlgn="base" hangingPunct="0">
              <a:spcBef>
                <a:spcPct val="30000"/>
              </a:spcBef>
              <a:spcAft>
                <a:spcPct val="0"/>
              </a:spcAft>
              <a:defRPr sz="1200">
                <a:solidFill>
                  <a:schemeClr val="tx1"/>
                </a:solidFill>
                <a:latin typeface="Arial" panose="020B0604020202020204" pitchFamily="34" charset="0"/>
              </a:defRPr>
            </a:lvl6pPr>
            <a:lvl7pPr marL="2971800" indent="-228600" defTabSz="923925" eaLnBrk="0" fontAlgn="base" hangingPunct="0">
              <a:spcBef>
                <a:spcPct val="30000"/>
              </a:spcBef>
              <a:spcAft>
                <a:spcPct val="0"/>
              </a:spcAft>
              <a:defRPr sz="1200">
                <a:solidFill>
                  <a:schemeClr val="tx1"/>
                </a:solidFill>
                <a:latin typeface="Arial" panose="020B0604020202020204" pitchFamily="34" charset="0"/>
              </a:defRPr>
            </a:lvl7pPr>
            <a:lvl8pPr marL="3429000" indent="-228600" defTabSz="923925" eaLnBrk="0" fontAlgn="base" hangingPunct="0">
              <a:spcBef>
                <a:spcPct val="30000"/>
              </a:spcBef>
              <a:spcAft>
                <a:spcPct val="0"/>
              </a:spcAft>
              <a:defRPr sz="1200">
                <a:solidFill>
                  <a:schemeClr val="tx1"/>
                </a:solidFill>
                <a:latin typeface="Arial" panose="020B0604020202020204" pitchFamily="34" charset="0"/>
              </a:defRPr>
            </a:lvl8pPr>
            <a:lvl9pPr marL="3886200" indent="-228600" defTabSz="92392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07AD8E38-B3FF-42EC-9F9C-CC6F19551647}" type="slidenum">
              <a:rPr lang="en-US" altLang="en-US" smtClean="0"/>
              <a:pPr>
                <a:spcBef>
                  <a:spcPct val="0"/>
                </a:spcBef>
              </a:pPr>
              <a:t>7</a:t>
            </a:fld>
            <a:endParaRPr lang="en-US" altLang="en-US"/>
          </a:p>
        </p:txBody>
      </p:sp>
    </p:spTree>
    <p:extLst>
      <p:ext uri="{BB962C8B-B14F-4D97-AF65-F5344CB8AC3E}">
        <p14:creationId xmlns:p14="http://schemas.microsoft.com/office/powerpoint/2010/main" val="2845026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9</a:t>
            </a:fld>
            <a:endParaRPr lang="en-US" altLang="en-US"/>
          </a:p>
        </p:txBody>
      </p:sp>
    </p:spTree>
    <p:extLst>
      <p:ext uri="{BB962C8B-B14F-4D97-AF65-F5344CB8AC3E}">
        <p14:creationId xmlns:p14="http://schemas.microsoft.com/office/powerpoint/2010/main" val="9771624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10</a:t>
            </a:fld>
            <a:endParaRPr lang="en-US" altLang="en-US"/>
          </a:p>
        </p:txBody>
      </p:sp>
    </p:spTree>
    <p:extLst>
      <p:ext uri="{BB962C8B-B14F-4D97-AF65-F5344CB8AC3E}">
        <p14:creationId xmlns:p14="http://schemas.microsoft.com/office/powerpoint/2010/main" val="2728650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Slide Image Placeholder 1"/>
          <p:cNvSpPr>
            <a:spLocks noGrp="1" noRot="1" noChangeAspect="1" noTextEdit="1"/>
          </p:cNvSpPr>
          <p:nvPr>
            <p:ph type="sldImg"/>
          </p:nvPr>
        </p:nvSpPr>
        <p:spPr>
          <a:xfrm>
            <a:off x="2311400" y="525463"/>
            <a:ext cx="4673600" cy="2628900"/>
          </a:xfrm>
          <a:ln/>
        </p:spPr>
      </p:sp>
      <p:sp>
        <p:nvSpPr>
          <p:cNvPr id="10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0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3925">
              <a:defRPr>
                <a:solidFill>
                  <a:schemeClr val="tx1"/>
                </a:solidFill>
                <a:latin typeface="Arial" panose="020B0604020202020204" pitchFamily="34" charset="0"/>
              </a:defRPr>
            </a:lvl1pPr>
            <a:lvl2pPr marL="742950" indent="-285750" defTabSz="923925">
              <a:defRPr>
                <a:solidFill>
                  <a:schemeClr val="tx1"/>
                </a:solidFill>
                <a:latin typeface="Arial" panose="020B0604020202020204" pitchFamily="34" charset="0"/>
              </a:defRPr>
            </a:lvl2pPr>
            <a:lvl3pPr marL="1143000" indent="-228600" defTabSz="923925">
              <a:defRPr>
                <a:solidFill>
                  <a:schemeClr val="tx1"/>
                </a:solidFill>
                <a:latin typeface="Arial" panose="020B0604020202020204" pitchFamily="34" charset="0"/>
              </a:defRPr>
            </a:lvl3pPr>
            <a:lvl4pPr marL="1600200" indent="-228600" defTabSz="923925">
              <a:defRPr>
                <a:solidFill>
                  <a:schemeClr val="tx1"/>
                </a:solidFill>
                <a:latin typeface="Arial" panose="020B0604020202020204" pitchFamily="34" charset="0"/>
              </a:defRPr>
            </a:lvl4pPr>
            <a:lvl5pPr marL="2057400" indent="-228600" defTabSz="923925">
              <a:defRPr>
                <a:solidFill>
                  <a:schemeClr val="tx1"/>
                </a:solidFill>
                <a:latin typeface="Arial" panose="020B0604020202020204" pitchFamily="34" charset="0"/>
              </a:defRPr>
            </a:lvl5pPr>
            <a:lvl6pPr marL="2514600" indent="-228600" defTabSz="923925" eaLnBrk="0" fontAlgn="base" hangingPunct="0">
              <a:spcBef>
                <a:spcPct val="0"/>
              </a:spcBef>
              <a:spcAft>
                <a:spcPct val="0"/>
              </a:spcAft>
              <a:defRPr>
                <a:solidFill>
                  <a:schemeClr val="tx1"/>
                </a:solidFill>
                <a:latin typeface="Arial" panose="020B0604020202020204" pitchFamily="34" charset="0"/>
              </a:defRPr>
            </a:lvl6pPr>
            <a:lvl7pPr marL="2971800" indent="-228600" defTabSz="923925" eaLnBrk="0" fontAlgn="base" hangingPunct="0">
              <a:spcBef>
                <a:spcPct val="0"/>
              </a:spcBef>
              <a:spcAft>
                <a:spcPct val="0"/>
              </a:spcAft>
              <a:defRPr>
                <a:solidFill>
                  <a:schemeClr val="tx1"/>
                </a:solidFill>
                <a:latin typeface="Arial" panose="020B0604020202020204" pitchFamily="34" charset="0"/>
              </a:defRPr>
            </a:lvl7pPr>
            <a:lvl8pPr marL="3429000" indent="-228600" defTabSz="923925" eaLnBrk="0" fontAlgn="base" hangingPunct="0">
              <a:spcBef>
                <a:spcPct val="0"/>
              </a:spcBef>
              <a:spcAft>
                <a:spcPct val="0"/>
              </a:spcAft>
              <a:defRPr>
                <a:solidFill>
                  <a:schemeClr val="tx1"/>
                </a:solidFill>
                <a:latin typeface="Arial" panose="020B0604020202020204" pitchFamily="34" charset="0"/>
              </a:defRPr>
            </a:lvl8pPr>
            <a:lvl9pPr marL="3886200" indent="-228600" defTabSz="923925" eaLnBrk="0" fontAlgn="base" hangingPunct="0">
              <a:spcBef>
                <a:spcPct val="0"/>
              </a:spcBef>
              <a:spcAft>
                <a:spcPct val="0"/>
              </a:spcAft>
              <a:defRPr>
                <a:solidFill>
                  <a:schemeClr val="tx1"/>
                </a:solidFill>
                <a:latin typeface="Arial" panose="020B0604020202020204" pitchFamily="34" charset="0"/>
              </a:defRPr>
            </a:lvl9pPr>
          </a:lstStyle>
          <a:p>
            <a:fld id="{AC1E1F33-D22D-4080-9E66-160055605EFF}" type="slidenum">
              <a:rPr lang="en-US" altLang="en-US" smtClean="0"/>
              <a:pPr/>
              <a:t>11</a:t>
            </a:fld>
            <a:endParaRPr lang="en-US" altLang="en-US"/>
          </a:p>
        </p:txBody>
      </p:sp>
    </p:spTree>
    <p:extLst>
      <p:ext uri="{BB962C8B-B14F-4D97-AF65-F5344CB8AC3E}">
        <p14:creationId xmlns:p14="http://schemas.microsoft.com/office/powerpoint/2010/main" val="28360184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grpSp>
        <p:nvGrpSpPr>
          <p:cNvPr id="10" name="Group 9"/>
          <p:cNvGrpSpPr/>
          <p:nvPr/>
        </p:nvGrpSpPr>
        <p:grpSpPr>
          <a:xfrm>
            <a:off x="-76200" y="-76200"/>
            <a:ext cx="12344400" cy="7010400"/>
            <a:chOff x="-91440" y="-91440"/>
            <a:chExt cx="14813280" cy="8412480"/>
          </a:xfrm>
        </p:grpSpPr>
        <p:cxnSp>
          <p:nvCxnSpPr>
            <p:cNvPr id="13" name="Straight Connector 12"/>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2" name="Freeform 5"/>
          <p:cNvSpPr>
            <a:spLocks noChangeAspect="1"/>
          </p:cNvSpPr>
          <p:nvPr/>
        </p:nvSpPr>
        <p:spPr bwMode="hidden">
          <a:xfrm>
            <a:off x="2" y="0"/>
            <a:ext cx="9989103" cy="6858000"/>
          </a:xfrm>
          <a:custGeom>
            <a:avLst/>
            <a:gdLst>
              <a:gd name="T0" fmla="*/ 7871 w 7871"/>
              <a:gd name="T1" fmla="*/ 2698 h 5404"/>
              <a:gd name="T2" fmla="*/ 7871 w 7871"/>
              <a:gd name="T3" fmla="*/ 2698 h 5404"/>
              <a:gd name="T4" fmla="*/ 5172 w 7871"/>
              <a:gd name="T5" fmla="*/ 0 h 5404"/>
              <a:gd name="T6" fmla="*/ 0 w 7871"/>
              <a:gd name="T7" fmla="*/ 0 h 5404"/>
              <a:gd name="T8" fmla="*/ 0 w 7871"/>
              <a:gd name="T9" fmla="*/ 5404 h 5404"/>
              <a:gd name="T10" fmla="*/ 5172 w 7871"/>
              <a:gd name="T11" fmla="*/ 5404 h 5404"/>
              <a:gd name="T12" fmla="*/ 7871 w 7871"/>
              <a:gd name="T13" fmla="*/ 2698 h 5404"/>
            </a:gdLst>
            <a:ahLst/>
            <a:cxnLst>
              <a:cxn ang="0">
                <a:pos x="T0" y="T1"/>
              </a:cxn>
              <a:cxn ang="0">
                <a:pos x="T2" y="T3"/>
              </a:cxn>
              <a:cxn ang="0">
                <a:pos x="T4" y="T5"/>
              </a:cxn>
              <a:cxn ang="0">
                <a:pos x="T6" y="T7"/>
              </a:cxn>
              <a:cxn ang="0">
                <a:pos x="T8" y="T9"/>
              </a:cxn>
              <a:cxn ang="0">
                <a:pos x="T10" y="T11"/>
              </a:cxn>
              <a:cxn ang="0">
                <a:pos x="T12" y="T13"/>
              </a:cxn>
            </a:cxnLst>
            <a:rect l="0" t="0" r="r" b="b"/>
            <a:pathLst>
              <a:path w="7871" h="5404">
                <a:moveTo>
                  <a:pt x="7871" y="2698"/>
                </a:moveTo>
                <a:lnTo>
                  <a:pt x="7871" y="2698"/>
                </a:lnTo>
                <a:cubicBezTo>
                  <a:pt x="7871" y="1192"/>
                  <a:pt x="6668" y="0"/>
                  <a:pt x="5172" y="0"/>
                </a:cubicBezTo>
                <a:lnTo>
                  <a:pt x="0" y="0"/>
                </a:lnTo>
                <a:lnTo>
                  <a:pt x="0" y="5404"/>
                </a:lnTo>
                <a:lnTo>
                  <a:pt x="5172" y="5404"/>
                </a:lnTo>
                <a:cubicBezTo>
                  <a:pt x="6668" y="5404"/>
                  <a:pt x="7871" y="4211"/>
                  <a:pt x="7871" y="2698"/>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80"/>
          </a:p>
        </p:txBody>
      </p:sp>
      <p:sp>
        <p:nvSpPr>
          <p:cNvPr id="2" name="Title 1"/>
          <p:cNvSpPr>
            <a:spLocks noGrp="1"/>
          </p:cNvSpPr>
          <p:nvPr>
            <p:ph type="ctrTitle"/>
          </p:nvPr>
        </p:nvSpPr>
        <p:spPr>
          <a:xfrm>
            <a:off x="571500" y="1714500"/>
            <a:ext cx="8382000" cy="2438400"/>
          </a:xfrm>
        </p:spPr>
        <p:txBody>
          <a:bodyPr anchor="b" anchorCtr="0">
            <a:noAutofit/>
          </a:bodyPr>
          <a:lstStyle>
            <a:lvl1pPr>
              <a:defRPr sz="60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71500" y="4381500"/>
            <a:ext cx="8382000" cy="762000"/>
          </a:xfrm>
        </p:spPr>
        <p:txBody>
          <a:bodyPr>
            <a:noAutofit/>
          </a:bodyPr>
          <a:lstStyle>
            <a:lvl1pPr marL="0" indent="0" algn="l">
              <a:spcBef>
                <a:spcPts val="0"/>
              </a:spcBef>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1" name="Picture 10"/>
          <p:cNvPicPr>
            <a:picLocks noChangeAspect="1"/>
          </p:cNvPicPr>
          <p:nvPr/>
        </p:nvPicPr>
        <p:blipFill>
          <a:blip r:embed="rId2"/>
          <a:stretch>
            <a:fillRect/>
          </a:stretch>
        </p:blipFill>
        <p:spPr bwMode="black">
          <a:xfrm>
            <a:off x="9518968" y="6095768"/>
            <a:ext cx="2255520" cy="640631"/>
          </a:xfrm>
          <a:prstGeom prst="rect">
            <a:avLst/>
          </a:prstGeom>
        </p:spPr>
      </p:pic>
      <p:sp>
        <p:nvSpPr>
          <p:cNvPr id="8" name="Footer Placeholder 4"/>
          <p:cNvSpPr txBox="1">
            <a:spLocks/>
          </p:cNvSpPr>
          <p:nvPr/>
        </p:nvSpPr>
        <p:spPr>
          <a:xfrm>
            <a:off x="571500" y="6317033"/>
            <a:ext cx="5334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688" dirty="0">
                <a:solidFill>
                  <a:schemeClr val="bg1"/>
                </a:solidFill>
              </a:rPr>
              <a:t>DXC Proprietary and Confidential</a:t>
            </a:r>
          </a:p>
        </p:txBody>
      </p:sp>
      <p:sp>
        <p:nvSpPr>
          <p:cNvPr id="9" name="Text Box 115"/>
          <p:cNvSpPr txBox="1">
            <a:spLocks noChangeArrowheads="1"/>
          </p:cNvSpPr>
          <p:nvPr/>
        </p:nvSpPr>
        <p:spPr bwMode="auto">
          <a:xfrm>
            <a:off x="9906001" y="533400"/>
            <a:ext cx="1714500" cy="228600"/>
          </a:xfrm>
          <a:prstGeom prst="rect">
            <a:avLst/>
          </a:prstGeom>
          <a:noFill/>
          <a:ln w="9525">
            <a:noFill/>
            <a:miter lim="800000"/>
            <a:headEnd/>
            <a:tailEnd/>
          </a:ln>
          <a:effectLst/>
        </p:spPr>
        <p:txBody>
          <a:bodyPr wrap="none" lIns="0" tIns="0" rIns="0" bIns="0" anchor="t" anchorCtr="0">
            <a:noAutofit/>
          </a:bodyPr>
          <a:lstStyle/>
          <a:p>
            <a:pPr algn="r" defTabSz="512961">
              <a:spcBef>
                <a:spcPts val="0"/>
              </a:spcBef>
            </a:pPr>
            <a:fld id="{03C7D0F0-10D5-4191-B6F4-99306F468FEF}" type="datetime4">
              <a:rPr lang="en-US" sz="875" b="0" smtClean="0">
                <a:solidFill>
                  <a:schemeClr val="tx1"/>
                </a:solidFill>
              </a:rPr>
              <a:pPr algn="r" defTabSz="512961">
                <a:spcBef>
                  <a:spcPts val="0"/>
                </a:spcBef>
              </a:pPr>
              <a:t>August 19, 2019</a:t>
            </a:fld>
            <a:endParaRPr lang="en-US" sz="875" b="0" dirty="0">
              <a:solidFill>
                <a:schemeClr val="tx1"/>
              </a:solidFill>
            </a:endParaRPr>
          </a:p>
        </p:txBody>
      </p:sp>
    </p:spTree>
    <p:extLst>
      <p:ext uri="{BB962C8B-B14F-4D97-AF65-F5344CB8AC3E}">
        <p14:creationId xmlns:p14="http://schemas.microsoft.com/office/powerpoint/2010/main" val="159317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03">
    <p:bg>
      <p:bgPr>
        <a:solidFill>
          <a:srgbClr val="000000"/>
        </a:solidFill>
        <a:effectLst/>
      </p:bgPr>
    </p:bg>
    <p:spTree>
      <p:nvGrpSpPr>
        <p:cNvPr id="1" name=""/>
        <p:cNvGrpSpPr/>
        <p:nvPr/>
      </p:nvGrpSpPr>
      <p:grpSpPr>
        <a:xfrm>
          <a:off x="0" y="0"/>
          <a:ext cx="0" cy="0"/>
          <a:chOff x="0" y="0"/>
          <a:chExt cx="0" cy="0"/>
        </a:xfrm>
      </p:grpSpPr>
      <p:grpSp>
        <p:nvGrpSpPr>
          <p:cNvPr id="8" name="Group 7"/>
          <p:cNvGrpSpPr/>
          <p:nvPr/>
        </p:nvGrpSpPr>
        <p:grpSpPr>
          <a:xfrm>
            <a:off x="-76200" y="-76200"/>
            <a:ext cx="12344400" cy="7010400"/>
            <a:chOff x="-91440" y="-91440"/>
            <a:chExt cx="14813280" cy="8412480"/>
          </a:xfrm>
        </p:grpSpPr>
        <p:cxnSp>
          <p:nvCxnSpPr>
            <p:cNvPr id="10" name="Straight Connector 9"/>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15" name="Title 1"/>
          <p:cNvSpPr>
            <a:spLocks noGrp="1"/>
          </p:cNvSpPr>
          <p:nvPr>
            <p:ph type="ctrTitle"/>
          </p:nvPr>
        </p:nvSpPr>
        <p:spPr>
          <a:xfrm>
            <a:off x="571500" y="533136"/>
            <a:ext cx="8382000" cy="2857500"/>
          </a:xfrm>
        </p:spPr>
        <p:txBody>
          <a:bodyPr anchor="b" anchorCtr="0">
            <a:noAutofit/>
          </a:bodyPr>
          <a:lstStyle>
            <a:lvl1pPr>
              <a:defRPr sz="3750">
                <a:solidFill>
                  <a:schemeClr val="bg1"/>
                </a:solidFill>
              </a:defRPr>
            </a:lvl1pPr>
          </a:lstStyle>
          <a:p>
            <a:r>
              <a:rPr lang="en-US"/>
              <a:t>Click to edit Master title style</a:t>
            </a:r>
            <a:endParaRPr lang="en-US" dirty="0"/>
          </a:p>
        </p:txBody>
      </p:sp>
      <p:sp>
        <p:nvSpPr>
          <p:cNvPr id="16" name="Subtitle 2"/>
          <p:cNvSpPr>
            <a:spLocks noGrp="1"/>
          </p:cNvSpPr>
          <p:nvPr>
            <p:ph type="subTitle" idx="1"/>
          </p:nvPr>
        </p:nvSpPr>
        <p:spPr>
          <a:xfrm>
            <a:off x="571500" y="3657600"/>
            <a:ext cx="8382000" cy="762000"/>
          </a:xfrm>
        </p:spPr>
        <p:txBody>
          <a:bodyPr>
            <a:noAutofit/>
          </a:bodyPr>
          <a:lstStyle>
            <a:lvl1pPr marL="0" indent="0" algn="l">
              <a:spcBef>
                <a:spcPts val="0"/>
              </a:spcBef>
              <a:buNone/>
              <a:defRPr sz="175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7" name="Freeform 9"/>
          <p:cNvSpPr>
            <a:spLocks noChangeAspect="1"/>
          </p:cNvSpPr>
          <p:nvPr/>
        </p:nvSpPr>
        <p:spPr bwMode="black">
          <a:xfrm>
            <a:off x="302365" y="-2"/>
            <a:ext cx="608531" cy="533138"/>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80"/>
          </a:p>
        </p:txBody>
      </p:sp>
      <p:pic>
        <p:nvPicPr>
          <p:cNvPr id="9" name="Picture 8"/>
          <p:cNvPicPr>
            <a:picLocks noChangeAspect="1"/>
          </p:cNvPicPr>
          <p:nvPr/>
        </p:nvPicPr>
        <p:blipFill>
          <a:blip r:embed="rId2"/>
          <a:stretch>
            <a:fillRect/>
          </a:stretch>
        </p:blipFill>
        <p:spPr bwMode="black">
          <a:xfrm>
            <a:off x="419205" y="6095768"/>
            <a:ext cx="2255520" cy="640631"/>
          </a:xfrm>
          <a:prstGeom prst="rect">
            <a:avLst/>
          </a:prstGeom>
        </p:spPr>
      </p:pic>
      <p:sp>
        <p:nvSpPr>
          <p:cNvPr id="17" name="Footer Placeholder 4"/>
          <p:cNvSpPr txBox="1">
            <a:spLocks/>
          </p:cNvSpPr>
          <p:nvPr/>
        </p:nvSpPr>
        <p:spPr>
          <a:xfrm>
            <a:off x="4000500" y="6317033"/>
            <a:ext cx="4191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88" dirty="0">
                <a:solidFill>
                  <a:schemeClr val="bg1"/>
                </a:solidFill>
              </a:rPr>
              <a:t>DXC Proprietary and Confidential</a:t>
            </a:r>
          </a:p>
        </p:txBody>
      </p:sp>
      <p:sp>
        <p:nvSpPr>
          <p:cNvPr id="18" name="Text Box 115"/>
          <p:cNvSpPr txBox="1">
            <a:spLocks noChangeArrowheads="1"/>
          </p:cNvSpPr>
          <p:nvPr/>
        </p:nvSpPr>
        <p:spPr bwMode="auto">
          <a:xfrm>
            <a:off x="9906001" y="6317033"/>
            <a:ext cx="1714500" cy="228600"/>
          </a:xfrm>
          <a:prstGeom prst="rect">
            <a:avLst/>
          </a:prstGeom>
          <a:noFill/>
          <a:ln w="9525">
            <a:noFill/>
            <a:miter lim="800000"/>
            <a:headEnd/>
            <a:tailEnd/>
          </a:ln>
          <a:effectLst/>
        </p:spPr>
        <p:txBody>
          <a:bodyPr wrap="none" lIns="0" tIns="0" rIns="0" bIns="11430" anchor="ctr" anchorCtr="0">
            <a:noAutofit/>
          </a:bodyPr>
          <a:lstStyle/>
          <a:p>
            <a:pPr algn="r" defTabSz="512961">
              <a:spcBef>
                <a:spcPts val="0"/>
              </a:spcBef>
            </a:pPr>
            <a:fld id="{03C7D0F0-10D5-4191-B6F4-99306F468FEF}" type="datetime4">
              <a:rPr lang="en-US" sz="875" b="0" smtClean="0">
                <a:solidFill>
                  <a:schemeClr val="bg1"/>
                </a:solidFill>
              </a:rPr>
              <a:pPr algn="r" defTabSz="512961">
                <a:spcBef>
                  <a:spcPts val="0"/>
                </a:spcBef>
              </a:pPr>
              <a:t>August 19, 2019</a:t>
            </a:fld>
            <a:endParaRPr lang="en-US" sz="875" b="0" dirty="0">
              <a:solidFill>
                <a:schemeClr val="bg1"/>
              </a:solidFill>
            </a:endParaRPr>
          </a:p>
        </p:txBody>
      </p:sp>
    </p:spTree>
    <p:extLst>
      <p:ext uri="{BB962C8B-B14F-4D97-AF65-F5344CB8AC3E}">
        <p14:creationId xmlns:p14="http://schemas.microsoft.com/office/powerpoint/2010/main" val="3383454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00"/>
            </a:lvl1pPr>
          </a:lstStyle>
          <a:p>
            <a:r>
              <a:rPr lang="en-US" dirty="0"/>
              <a:t>Click to edit Master title style</a:t>
            </a:r>
          </a:p>
        </p:txBody>
      </p:sp>
      <p:sp>
        <p:nvSpPr>
          <p:cNvPr id="3" name="Content Placeholder 2"/>
          <p:cNvSpPr>
            <a:spLocks noGrp="1"/>
          </p:cNvSpPr>
          <p:nvPr>
            <p:ph idx="1"/>
          </p:nvPr>
        </p:nvSpPr>
        <p:spPr/>
        <p:txBody>
          <a:bodyPr/>
          <a:lstStyle>
            <a:lvl1pPr>
              <a:defRPr sz="2400"/>
            </a:lvl1pPr>
            <a:lvl2pPr>
              <a:defRPr sz="2000"/>
            </a:lvl2pPr>
            <a:lvl4pPr marL="285750" indent="-142875">
              <a:buFont typeface="Arial" pitchFamily="34" charset="0"/>
              <a:buChar char="–"/>
              <a:defRPr/>
            </a:lvl4pPr>
            <a:lvl5pPr marL="428625" indent="-142875">
              <a:buFont typeface="Arial" pitchFamily="34" charset="0"/>
              <a:buChar char="–"/>
              <a:defRPr/>
            </a:lvl5pPr>
            <a:lvl6pPr marL="571500" indent="-142875">
              <a:buFont typeface="Arial" pitchFamily="34" charset="0"/>
              <a:buChar char="–"/>
              <a:defRPr baseline="0"/>
            </a:lvl6pPr>
            <a:lvl7pPr marL="714375" indent="-142875">
              <a:buFont typeface="Arial" pitchFamily="34" charset="0"/>
              <a:buChar char="–"/>
              <a:defRPr baseline="0"/>
            </a:lvl7pPr>
            <a:lvl8pPr marL="857250" indent="-142875">
              <a:buFont typeface="Arial" pitchFamily="34" charset="0"/>
              <a:buChar char="–"/>
              <a:defRPr baseline="0"/>
            </a:lvl8pPr>
            <a:lvl9pPr marL="1000125" indent="-142875">
              <a:buFont typeface="Arial" pitchFamily="34" charset="0"/>
              <a:buChar char="–"/>
              <a:defRPr baseline="0"/>
            </a:lvl9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787760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4703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571500" y="1714499"/>
            <a:ext cx="11049000" cy="4267730"/>
          </a:xfrm>
        </p:spPr>
        <p:txBody>
          <a:bodyPr numCol="2" spcCol="457200">
            <a:normAutofit/>
          </a:bodyPr>
          <a:lstStyle>
            <a:lvl1pPr marL="285750" indent="-285750">
              <a:spcBef>
                <a:spcPts val="563"/>
              </a:spcBef>
              <a:buFont typeface="+mj-lt"/>
              <a:buAutoNum type="arabicPeriod"/>
              <a:tabLst>
                <a:tab pos="3960813" algn="r"/>
              </a:tabLst>
              <a:defRPr sz="1875"/>
            </a:lvl1pPr>
            <a:lvl2pPr marL="428625" indent="-142875">
              <a:spcBef>
                <a:spcPts val="375"/>
              </a:spcBef>
              <a:buFont typeface="Arial" pitchFamily="34" charset="0"/>
              <a:buChar char="–"/>
              <a:tabLst>
                <a:tab pos="3960813" algn="r"/>
              </a:tabLst>
              <a:defRPr sz="1875"/>
            </a:lvl2pPr>
            <a:lvl3pPr marL="571500" indent="-142875">
              <a:spcBef>
                <a:spcPts val="375"/>
              </a:spcBef>
              <a:buFont typeface="Arial" pitchFamily="34" charset="0"/>
              <a:buChar char="–"/>
              <a:tabLst>
                <a:tab pos="3960813" algn="r"/>
              </a:tabLst>
              <a:defRPr sz="1875"/>
            </a:lvl3pPr>
            <a:lvl4pPr marL="714375" indent="-142875">
              <a:spcBef>
                <a:spcPts val="375"/>
              </a:spcBef>
              <a:buFont typeface="Arial" pitchFamily="34" charset="0"/>
              <a:buChar char="–"/>
              <a:tabLst>
                <a:tab pos="3960813" algn="r"/>
              </a:tabLst>
              <a:defRPr sz="1875"/>
            </a:lvl4pPr>
            <a:lvl5pPr marL="857250" indent="-142875">
              <a:spcBef>
                <a:spcPts val="375"/>
              </a:spcBef>
              <a:buFont typeface="Arial" pitchFamily="34" charset="0"/>
              <a:buChar char="–"/>
              <a:tabLst>
                <a:tab pos="3960813" algn="r"/>
              </a:tabLst>
              <a:defRPr sz="1875"/>
            </a:lvl5pPr>
            <a:lvl6pPr marL="1000125" indent="-142875">
              <a:spcBef>
                <a:spcPts val="375"/>
              </a:spcBef>
              <a:buFont typeface="Arial" pitchFamily="34" charset="0"/>
              <a:buChar char="–"/>
              <a:tabLst>
                <a:tab pos="3960813" algn="r"/>
              </a:tabLst>
              <a:defRPr sz="1250" baseline="0"/>
            </a:lvl6pPr>
            <a:lvl7pPr marL="1143000" indent="-142875">
              <a:spcBef>
                <a:spcPts val="375"/>
              </a:spcBef>
              <a:buFont typeface="Arial" pitchFamily="34" charset="0"/>
              <a:buChar char="–"/>
              <a:tabLst>
                <a:tab pos="3960813" algn="r"/>
              </a:tabLst>
              <a:defRPr sz="1250" baseline="0"/>
            </a:lvl7pPr>
            <a:lvl8pPr marL="1285875" indent="-142875">
              <a:spcBef>
                <a:spcPts val="375"/>
              </a:spcBef>
              <a:buFont typeface="Arial" pitchFamily="34" charset="0"/>
              <a:buChar char="–"/>
              <a:tabLst>
                <a:tab pos="3960813" algn="r"/>
              </a:tabLst>
              <a:defRPr sz="1250" baseline="0"/>
            </a:lvl8pPr>
            <a:lvl9pPr marL="1428750" indent="-142875">
              <a:spcBef>
                <a:spcPts val="375"/>
              </a:spcBef>
              <a:buFont typeface="Arial" pitchFamily="34" charset="0"/>
              <a:buChar char="–"/>
              <a:tabLst>
                <a:tab pos="3960813" algn="r"/>
              </a:tabLst>
              <a:defRPr sz="1250" baseline="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80054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pSp>
        <p:nvGrpSpPr>
          <p:cNvPr id="18" name="Group 17"/>
          <p:cNvGrpSpPr/>
          <p:nvPr/>
        </p:nvGrpSpPr>
        <p:grpSpPr>
          <a:xfrm>
            <a:off x="-76200" y="-76200"/>
            <a:ext cx="12344400" cy="7010400"/>
            <a:chOff x="-91440" y="-91440"/>
            <a:chExt cx="14813280" cy="8412480"/>
          </a:xfrm>
        </p:grpSpPr>
        <p:cxnSp>
          <p:nvCxnSpPr>
            <p:cNvPr id="12" name="Straight Connector 11"/>
            <p:cNvCxnSpPr/>
            <p:nvPr userDrawn="1"/>
          </p:nvCxnSpPr>
          <p:spPr>
            <a:xfrm>
              <a:off x="-9144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userDrawn="1"/>
          </p:nvCxnSpPr>
          <p:spPr>
            <a:xfrm>
              <a:off x="-9144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userDrawn="1"/>
          </p:nvCxnSpPr>
          <p:spPr>
            <a:xfrm>
              <a:off x="-9144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userDrawn="1"/>
          </p:nvCxnSpPr>
          <p:spPr>
            <a:xfrm>
              <a:off x="14676120" y="639763"/>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userDrawn="1"/>
          </p:nvCxnSpPr>
          <p:spPr>
            <a:xfrm>
              <a:off x="14676120" y="2057399"/>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14676120" y="7178674"/>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userDrawn="1"/>
          </p:nvCxnSpPr>
          <p:spPr>
            <a:xfrm>
              <a:off x="685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userDrawn="1"/>
          </p:nvCxnSpPr>
          <p:spPr>
            <a:xfrm>
              <a:off x="13944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userDrawn="1"/>
          </p:nvCxnSpPr>
          <p:spPr>
            <a:xfrm>
              <a:off x="685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userDrawn="1"/>
          </p:nvCxnSpPr>
          <p:spPr>
            <a:xfrm>
              <a:off x="13944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userDrawn="1"/>
          </p:nvCxnSpPr>
          <p:spPr>
            <a:xfrm>
              <a:off x="11887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userDrawn="1"/>
          </p:nvCxnSpPr>
          <p:spPr>
            <a:xfrm>
              <a:off x="7315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userDrawn="1"/>
          </p:nvCxnSpPr>
          <p:spPr>
            <a:xfrm>
              <a:off x="73152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userDrawn="1"/>
          </p:nvCxnSpPr>
          <p:spPr>
            <a:xfrm>
              <a:off x="7086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7543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userDrawn="1"/>
          </p:nvCxnSpPr>
          <p:spPr>
            <a:xfrm>
              <a:off x="7086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userDrawn="1"/>
          </p:nvCxnSpPr>
          <p:spPr>
            <a:xfrm>
              <a:off x="7543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userDrawn="1"/>
          </p:nvCxnSpPr>
          <p:spPr>
            <a:xfrm>
              <a:off x="5257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userDrawn="1"/>
          </p:nvCxnSpPr>
          <p:spPr>
            <a:xfrm>
              <a:off x="4800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userDrawn="1"/>
          </p:nvCxnSpPr>
          <p:spPr>
            <a:xfrm>
              <a:off x="93726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userDrawn="1"/>
          </p:nvCxnSpPr>
          <p:spPr>
            <a:xfrm>
              <a:off x="98298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userDrawn="1"/>
          </p:nvCxnSpPr>
          <p:spPr>
            <a:xfrm>
              <a:off x="5257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userDrawn="1"/>
          </p:nvCxnSpPr>
          <p:spPr>
            <a:xfrm>
              <a:off x="98298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userDrawn="1"/>
          </p:nvCxnSpPr>
          <p:spPr>
            <a:xfrm>
              <a:off x="4800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userDrawn="1"/>
          </p:nvCxnSpPr>
          <p:spPr>
            <a:xfrm>
              <a:off x="9372600" y="827532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userDrawn="1"/>
          </p:nvCxnSpPr>
          <p:spPr>
            <a:xfrm>
              <a:off x="11887200" y="-91440"/>
              <a:ext cx="0" cy="4572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userDrawn="1"/>
          </p:nvCxnSpPr>
          <p:spPr>
            <a:xfrm>
              <a:off x="1467612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userDrawn="1"/>
          </p:nvCxnSpPr>
          <p:spPr>
            <a:xfrm>
              <a:off x="-91440" y="7772400"/>
              <a:ext cx="45720" cy="0"/>
            </a:xfrm>
            <a:prstGeom prst="line">
              <a:avLst/>
            </a:prstGeom>
            <a:ln w="3175" cap="flat"/>
          </p:spPr>
          <p:style>
            <a:lnRef idx="2">
              <a:schemeClr val="accent1"/>
            </a:lnRef>
            <a:fillRef idx="0">
              <a:schemeClr val="accent1"/>
            </a:fillRef>
            <a:effectRef idx="1">
              <a:schemeClr val="accent1"/>
            </a:effectRef>
            <a:fontRef idx="minor">
              <a:schemeClr val="tx1"/>
            </a:fontRef>
          </p:style>
        </p:cxnSp>
      </p:grpSp>
      <p:sp>
        <p:nvSpPr>
          <p:cNvPr id="22" name="Freeform 9"/>
          <p:cNvSpPr>
            <a:spLocks noChangeAspect="1"/>
          </p:cNvSpPr>
          <p:nvPr/>
        </p:nvSpPr>
        <p:spPr bwMode="black">
          <a:xfrm>
            <a:off x="373592" y="0"/>
            <a:ext cx="468701" cy="410632"/>
          </a:xfrm>
          <a:custGeom>
            <a:avLst/>
            <a:gdLst>
              <a:gd name="T0" fmla="*/ 0 w 370"/>
              <a:gd name="T1" fmla="*/ 0 h 321"/>
              <a:gd name="T2" fmla="*/ 0 w 370"/>
              <a:gd name="T3" fmla="*/ 0 h 321"/>
              <a:gd name="T4" fmla="*/ 184 w 370"/>
              <a:gd name="T5" fmla="*/ 321 h 321"/>
              <a:gd name="T6" fmla="*/ 370 w 370"/>
              <a:gd name="T7" fmla="*/ 0 h 321"/>
              <a:gd name="T8" fmla="*/ 0 w 370"/>
              <a:gd name="T9" fmla="*/ 0 h 321"/>
            </a:gdLst>
            <a:ahLst/>
            <a:cxnLst>
              <a:cxn ang="0">
                <a:pos x="T0" y="T1"/>
              </a:cxn>
              <a:cxn ang="0">
                <a:pos x="T2" y="T3"/>
              </a:cxn>
              <a:cxn ang="0">
                <a:pos x="T4" y="T5"/>
              </a:cxn>
              <a:cxn ang="0">
                <a:pos x="T6" y="T7"/>
              </a:cxn>
              <a:cxn ang="0">
                <a:pos x="T8" y="T9"/>
              </a:cxn>
            </a:cxnLst>
            <a:rect l="0" t="0" r="r" b="b"/>
            <a:pathLst>
              <a:path w="370" h="321">
                <a:moveTo>
                  <a:pt x="0" y="0"/>
                </a:moveTo>
                <a:lnTo>
                  <a:pt x="0" y="0"/>
                </a:lnTo>
                <a:lnTo>
                  <a:pt x="184" y="321"/>
                </a:lnTo>
                <a:lnTo>
                  <a:pt x="370" y="0"/>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80"/>
          </a:p>
        </p:txBody>
      </p:sp>
      <p:sp>
        <p:nvSpPr>
          <p:cNvPr id="2" name="Title Placeholder 1"/>
          <p:cNvSpPr>
            <a:spLocks noGrp="1"/>
          </p:cNvSpPr>
          <p:nvPr>
            <p:ph type="title"/>
          </p:nvPr>
        </p:nvSpPr>
        <p:spPr>
          <a:xfrm>
            <a:off x="571500" y="533137"/>
            <a:ext cx="11049000" cy="1181363"/>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71501" y="1714501"/>
            <a:ext cx="9334500" cy="4267729"/>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p:txBody>
      </p:sp>
      <p:pic>
        <p:nvPicPr>
          <p:cNvPr id="7" name="Picture 6"/>
          <p:cNvPicPr>
            <a:picLocks noChangeAspect="1"/>
          </p:cNvPicPr>
          <p:nvPr/>
        </p:nvPicPr>
        <p:blipFill>
          <a:blip r:embed="rId7"/>
          <a:stretch>
            <a:fillRect/>
          </a:stretch>
        </p:blipFill>
        <p:spPr bwMode="black">
          <a:xfrm>
            <a:off x="454025" y="6188075"/>
            <a:ext cx="1706880" cy="484802"/>
          </a:xfrm>
          <a:prstGeom prst="rect">
            <a:avLst/>
          </a:prstGeom>
        </p:spPr>
      </p:pic>
      <p:sp>
        <p:nvSpPr>
          <p:cNvPr id="60" name="Text Box 115"/>
          <p:cNvSpPr txBox="1">
            <a:spLocks noChangeArrowheads="1"/>
          </p:cNvSpPr>
          <p:nvPr/>
        </p:nvSpPr>
        <p:spPr bwMode="auto">
          <a:xfrm>
            <a:off x="9911293" y="6317031"/>
            <a:ext cx="1366308" cy="228600"/>
          </a:xfrm>
          <a:prstGeom prst="rect">
            <a:avLst/>
          </a:prstGeom>
          <a:noFill/>
          <a:ln w="9525">
            <a:noFill/>
            <a:miter lim="800000"/>
            <a:headEnd/>
            <a:tailEnd/>
          </a:ln>
          <a:effectLst/>
        </p:spPr>
        <p:txBody>
          <a:bodyPr wrap="none" lIns="0" tIns="0" rIns="0" bIns="0" anchor="ctr" anchorCtr="0">
            <a:noAutofit/>
          </a:bodyPr>
          <a:lstStyle/>
          <a:p>
            <a:pPr algn="r" defTabSz="512961">
              <a:spcBef>
                <a:spcPts val="0"/>
              </a:spcBef>
            </a:pPr>
            <a:fld id="{03C7D0F0-10D5-4191-B6F4-99306F468FEF}" type="datetime4">
              <a:rPr lang="en-US" sz="688" b="0" smtClean="0">
                <a:solidFill>
                  <a:schemeClr val="tx1"/>
                </a:solidFill>
              </a:rPr>
              <a:pPr algn="r" defTabSz="512961">
                <a:spcBef>
                  <a:spcPts val="0"/>
                </a:spcBef>
              </a:pPr>
              <a:t>August 19, 2019</a:t>
            </a:fld>
            <a:endParaRPr lang="en-US" sz="688" b="0" dirty="0">
              <a:solidFill>
                <a:schemeClr val="tx1"/>
              </a:solidFill>
            </a:endParaRPr>
          </a:p>
        </p:txBody>
      </p:sp>
      <p:sp>
        <p:nvSpPr>
          <p:cNvPr id="61" name="Text Box 115"/>
          <p:cNvSpPr txBox="1">
            <a:spLocks noChangeArrowheads="1"/>
          </p:cNvSpPr>
          <p:nvPr/>
        </p:nvSpPr>
        <p:spPr bwMode="auto">
          <a:xfrm>
            <a:off x="11277601" y="6317033"/>
            <a:ext cx="342900" cy="228600"/>
          </a:xfrm>
          <a:prstGeom prst="rect">
            <a:avLst/>
          </a:prstGeom>
          <a:noFill/>
          <a:ln w="9525">
            <a:noFill/>
            <a:miter lim="800000"/>
            <a:headEnd/>
            <a:tailEnd/>
          </a:ln>
          <a:effectLst/>
        </p:spPr>
        <p:txBody>
          <a:bodyPr wrap="square" lIns="0" tIns="0" rIns="0" bIns="0" anchor="ctr" anchorCtr="0">
            <a:noAutofit/>
          </a:bodyPr>
          <a:lstStyle/>
          <a:p>
            <a:pPr algn="r" defTabSz="512961">
              <a:spcBef>
                <a:spcPts val="0"/>
              </a:spcBef>
            </a:pPr>
            <a:fld id="{18E29826-F105-4F77-B977-03F4A4723A21}" type="slidenum">
              <a:rPr lang="en-US" sz="688" b="1" smtClean="0">
                <a:solidFill>
                  <a:schemeClr val="tx1"/>
                </a:solidFill>
              </a:rPr>
              <a:pPr algn="r" defTabSz="512961">
                <a:spcBef>
                  <a:spcPts val="0"/>
                </a:spcBef>
              </a:pPr>
              <a:t>‹#›</a:t>
            </a:fld>
            <a:endParaRPr lang="en-US" sz="688" b="1" dirty="0">
              <a:solidFill>
                <a:schemeClr val="tx1"/>
              </a:solidFill>
            </a:endParaRPr>
          </a:p>
        </p:txBody>
      </p:sp>
      <p:sp>
        <p:nvSpPr>
          <p:cNvPr id="62" name="Footer Placeholder 4"/>
          <p:cNvSpPr txBox="1">
            <a:spLocks/>
          </p:cNvSpPr>
          <p:nvPr/>
        </p:nvSpPr>
        <p:spPr>
          <a:xfrm>
            <a:off x="4470400" y="6324600"/>
            <a:ext cx="3810000" cy="228600"/>
          </a:xfrm>
          <a:prstGeom prst="rect">
            <a:avLst/>
          </a:prstGeom>
          <a:noFill/>
        </p:spPr>
        <p:txBody>
          <a:bodyPr vert="horz" wrap="none" lIns="0" tIns="0" rIns="0" bIns="0" rtlCol="0" anchor="ctr"/>
          <a:lstStyle>
            <a:defPPr>
              <a:defRPr lang="en-US"/>
            </a:defPPr>
            <a:lvl1pPr marL="0" algn="ctr"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688" dirty="0"/>
              <a:t>DXC Proprietary and Confidential</a:t>
            </a:r>
          </a:p>
        </p:txBody>
      </p:sp>
    </p:spTree>
    <p:extLst>
      <p:ext uri="{BB962C8B-B14F-4D97-AF65-F5344CB8AC3E}">
        <p14:creationId xmlns:p14="http://schemas.microsoft.com/office/powerpoint/2010/main" val="3579267826"/>
      </p:ext>
    </p:extLst>
  </p:cSld>
  <p:clrMap bg1="lt1" tx1="dk1" bg2="lt2" tx2="dk2" accent1="accent1" accent2="accent2" accent3="accent3" accent4="accent4" accent5="accent5" accent6="accent6" hlink="hlink" folHlink="folHlink"/>
  <p:sldLayoutIdLst>
    <p:sldLayoutId id="2147484491" r:id="rId1"/>
    <p:sldLayoutId id="2147484493" r:id="rId2"/>
    <p:sldLayoutId id="2147484496" r:id="rId3"/>
    <p:sldLayoutId id="2147484508" r:id="rId4"/>
    <p:sldLayoutId id="2147484509" r:id="rId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85000"/>
        </a:lnSpc>
        <a:spcBef>
          <a:spcPct val="0"/>
        </a:spcBef>
        <a:buNone/>
        <a:defRPr sz="2000" b="1" kern="1200">
          <a:solidFill>
            <a:schemeClr val="tx1"/>
          </a:solidFill>
          <a:latin typeface="+mj-lt"/>
          <a:ea typeface="+mj-ea"/>
          <a:cs typeface="+mj-cs"/>
        </a:defRPr>
      </a:lvl1pPr>
    </p:titleStyle>
    <p:bodyStyle>
      <a:lvl1pPr marL="214313" indent="-214313" algn="l" defTabSz="914400" rtl="0" eaLnBrk="1" latinLnBrk="0" hangingPunct="1">
        <a:spcBef>
          <a:spcPts val="750"/>
        </a:spcBef>
        <a:buFont typeface="Arial" panose="020B0604020202020204" pitchFamily="34" charset="0"/>
        <a:buChar char="•"/>
        <a:defRPr sz="15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125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p:bodyStyle>
    <p:otherStyle>
      <a:defPPr>
        <a:defRPr lang="en-US"/>
      </a:defPPr>
      <a:lvl1pPr marL="0" algn="l" defTabSz="914400" rtl="0" eaLnBrk="1" latinLnBrk="0" hangingPunct="1">
        <a:defRPr sz="1125" kern="1200">
          <a:solidFill>
            <a:schemeClr val="tx1"/>
          </a:solidFill>
          <a:latin typeface="+mn-lt"/>
          <a:ea typeface="+mn-ea"/>
          <a:cs typeface="+mn-cs"/>
        </a:defRPr>
      </a:lvl1pPr>
      <a:lvl2pPr marL="457200" algn="l" defTabSz="914400" rtl="0" eaLnBrk="1" latinLnBrk="0" hangingPunct="1">
        <a:defRPr sz="1125" kern="1200">
          <a:solidFill>
            <a:schemeClr val="tx1"/>
          </a:solidFill>
          <a:latin typeface="+mn-lt"/>
          <a:ea typeface="+mn-ea"/>
          <a:cs typeface="+mn-cs"/>
        </a:defRPr>
      </a:lvl2pPr>
      <a:lvl3pPr marL="914400" algn="l" defTabSz="914400" rtl="0" eaLnBrk="1" latinLnBrk="0" hangingPunct="1">
        <a:defRPr sz="1125" kern="1200">
          <a:solidFill>
            <a:schemeClr val="tx1"/>
          </a:solidFill>
          <a:latin typeface="+mn-lt"/>
          <a:ea typeface="+mn-ea"/>
          <a:cs typeface="+mn-cs"/>
        </a:defRPr>
      </a:lvl3pPr>
      <a:lvl4pPr marL="1371600" algn="l" defTabSz="914400" rtl="0" eaLnBrk="1" latinLnBrk="0" hangingPunct="1">
        <a:defRPr sz="1125" kern="1200">
          <a:solidFill>
            <a:schemeClr val="tx1"/>
          </a:solidFill>
          <a:latin typeface="+mn-lt"/>
          <a:ea typeface="+mn-ea"/>
          <a:cs typeface="+mn-cs"/>
        </a:defRPr>
      </a:lvl4pPr>
      <a:lvl5pPr marL="1828800" algn="l" defTabSz="914400" rtl="0" eaLnBrk="1" latinLnBrk="0" hangingPunct="1">
        <a:defRPr sz="1125" kern="1200">
          <a:solidFill>
            <a:schemeClr val="tx1"/>
          </a:solidFill>
          <a:latin typeface="+mn-lt"/>
          <a:ea typeface="+mn-ea"/>
          <a:cs typeface="+mn-cs"/>
        </a:defRPr>
      </a:lvl5pPr>
      <a:lvl6pPr marL="2286000" algn="l" defTabSz="914400" rtl="0" eaLnBrk="1" latinLnBrk="0" hangingPunct="1">
        <a:defRPr sz="1125" kern="1200">
          <a:solidFill>
            <a:schemeClr val="tx1"/>
          </a:solidFill>
          <a:latin typeface="+mn-lt"/>
          <a:ea typeface="+mn-ea"/>
          <a:cs typeface="+mn-cs"/>
        </a:defRPr>
      </a:lvl6pPr>
      <a:lvl7pPr marL="2743200" algn="l" defTabSz="914400" rtl="0" eaLnBrk="1" latinLnBrk="0" hangingPunct="1">
        <a:defRPr sz="1125" kern="1200">
          <a:solidFill>
            <a:schemeClr val="tx1"/>
          </a:solidFill>
          <a:latin typeface="+mn-lt"/>
          <a:ea typeface="+mn-ea"/>
          <a:cs typeface="+mn-cs"/>
        </a:defRPr>
      </a:lvl7pPr>
      <a:lvl8pPr marL="3200400" algn="l" defTabSz="914400" rtl="0" eaLnBrk="1" latinLnBrk="0" hangingPunct="1">
        <a:defRPr sz="1125" kern="1200">
          <a:solidFill>
            <a:schemeClr val="tx1"/>
          </a:solidFill>
          <a:latin typeface="+mn-lt"/>
          <a:ea typeface="+mn-ea"/>
          <a:cs typeface="+mn-cs"/>
        </a:defRPr>
      </a:lvl8pPr>
      <a:lvl9pPr marL="3657600" algn="l" defTabSz="914400" rtl="0" eaLnBrk="1" latinLnBrk="0" hangingPunct="1">
        <a:defRPr sz="1125"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403" userDrawn="1">
          <p15:clr>
            <a:srgbClr val="F26B43"/>
          </p15:clr>
        </p15:guide>
        <p15:guide id="2" pos="6144" userDrawn="1">
          <p15:clr>
            <a:srgbClr val="F26B43"/>
          </p15:clr>
        </p15:guide>
        <p15:guide id="3" pos="576" userDrawn="1">
          <p15:clr>
            <a:srgbClr val="F26B43"/>
          </p15:clr>
        </p15:guide>
        <p15:guide id="4" pos="4032" userDrawn="1">
          <p15:clr>
            <a:srgbClr val="F26B43"/>
          </p15:clr>
        </p15:guide>
        <p15:guide id="5" pos="4416" userDrawn="1">
          <p15:clr>
            <a:srgbClr val="F26B43"/>
          </p15:clr>
        </p15:guide>
        <p15:guide id="6" pos="5952" userDrawn="1">
          <p15:clr>
            <a:srgbClr val="F26B43"/>
          </p15:clr>
        </p15:guide>
        <p15:guide id="7" pos="6336" userDrawn="1">
          <p15:clr>
            <a:srgbClr val="F26B43"/>
          </p15:clr>
        </p15:guide>
        <p15:guide id="8" pos="7872" userDrawn="1">
          <p15:clr>
            <a:srgbClr val="F26B43"/>
          </p15:clr>
        </p15:guide>
        <p15:guide id="9" pos="8256" userDrawn="1">
          <p15:clr>
            <a:srgbClr val="F26B43"/>
          </p15:clr>
        </p15:guide>
        <p15:guide id="10" pos="9984" userDrawn="1">
          <p15:clr>
            <a:srgbClr val="F26B43"/>
          </p15:clr>
        </p15:guide>
        <p15:guide id="11" pos="11712" userDrawn="1">
          <p15:clr>
            <a:srgbClr val="F26B43"/>
          </p15:clr>
        </p15:guide>
        <p15:guide id="12" orient="horz" pos="1296" userDrawn="1">
          <p15:clr>
            <a:srgbClr val="F26B43"/>
          </p15:clr>
        </p15:guide>
        <p15:guide id="13" orient="horz" pos="4522" userDrawn="1">
          <p15:clr>
            <a:srgbClr val="F26B43"/>
          </p15:clr>
        </p15:guide>
        <p15:guide id="14" orient="horz" pos="489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p:cNvSpPr>
            <a:spLocks noGrp="1" noChangeArrowheads="1"/>
          </p:cNvSpPr>
          <p:nvPr>
            <p:ph type="ctrTitle"/>
          </p:nvPr>
        </p:nvSpPr>
        <p:spPr/>
        <p:txBody>
          <a:bodyPr/>
          <a:lstStyle/>
          <a:p>
            <a:r>
              <a:rPr lang="en-US" altLang="en-US" sz="5400" dirty="0"/>
              <a:t>Behavior Driven</a:t>
            </a:r>
            <a:br>
              <a:rPr lang="en-US" altLang="en-US" sz="5400" dirty="0"/>
            </a:br>
            <a:r>
              <a:rPr lang="en-US" altLang="en-US" sz="5400" dirty="0"/>
              <a:t>Development &amp; </a:t>
            </a:r>
            <a:br>
              <a:rPr lang="en-US" altLang="en-US" sz="5400" dirty="0"/>
            </a:br>
            <a:r>
              <a:rPr lang="en-US" altLang="en-US" sz="5400" dirty="0"/>
              <a:t>Test Driven Development</a:t>
            </a:r>
          </a:p>
        </p:txBody>
      </p:sp>
      <p:sp>
        <p:nvSpPr>
          <p:cNvPr id="7172" name="Rectangle 38"/>
          <p:cNvSpPr>
            <a:spLocks noGrp="1" noChangeArrowheads="1"/>
          </p:cNvSpPr>
          <p:nvPr>
            <p:ph type="subTitle" idx="1"/>
          </p:nvPr>
        </p:nvSpPr>
        <p:spPr/>
        <p:txBody>
          <a:bodyPr/>
          <a:lstStyle/>
          <a:p>
            <a:r>
              <a:rPr lang="en-US" altLang="en-US" sz="3200" dirty="0"/>
              <a:t>Trainer: Thanh Vo</a:t>
            </a:r>
          </a:p>
          <a:p>
            <a:endParaRPr lang="en-US" altLang="en-US" dirty="0"/>
          </a:p>
          <a:p>
            <a:endParaRPr lang="en-US" altLang="en-US" sz="10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0" name="Picture 8" descr="Related image">
            <a:extLst>
              <a:ext uri="{FF2B5EF4-FFF2-40B4-BE49-F238E27FC236}">
                <a16:creationId xmlns:a16="http://schemas.microsoft.com/office/drawing/2014/main" id="{B82AD9B2-A11E-4C98-8A58-8BE8BA7958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023" t="3016" r="23805" b="4286"/>
          <a:stretch/>
        </p:blipFill>
        <p:spPr bwMode="auto">
          <a:xfrm>
            <a:off x="5669082" y="4024170"/>
            <a:ext cx="862555" cy="789470"/>
          </a:xfrm>
          <a:prstGeom prst="rect">
            <a:avLst/>
          </a:prstGeom>
          <a:noFill/>
          <a:extLst>
            <a:ext uri="{909E8E84-426E-40DD-AFC4-6F175D3DCCD1}">
              <a14:hiddenFill xmlns:a14="http://schemas.microsoft.com/office/drawing/2010/main">
                <a:solidFill>
                  <a:srgbClr val="FFFFFF"/>
                </a:solidFill>
              </a14:hiddenFill>
            </a:ext>
          </a:extLst>
        </p:spPr>
      </p:pic>
      <p:pic>
        <p:nvPicPr>
          <p:cNvPr id="9216" name="Picture 9215">
            <a:extLst>
              <a:ext uri="{FF2B5EF4-FFF2-40B4-BE49-F238E27FC236}">
                <a16:creationId xmlns:a16="http://schemas.microsoft.com/office/drawing/2014/main" id="{A377BB42-5011-45D8-8FB6-7018ECBC7FF1}"/>
              </a:ext>
            </a:extLst>
          </p:cNvPr>
          <p:cNvPicPr>
            <a:picLocks noChangeAspect="1"/>
          </p:cNvPicPr>
          <p:nvPr/>
        </p:nvPicPr>
        <p:blipFill>
          <a:blip r:embed="rId4"/>
          <a:stretch>
            <a:fillRect/>
          </a:stretch>
        </p:blipFill>
        <p:spPr>
          <a:xfrm>
            <a:off x="3048000" y="2404533"/>
            <a:ext cx="2230029" cy="1005829"/>
          </a:xfrm>
          <a:prstGeom prst="rect">
            <a:avLst/>
          </a:prstGeom>
        </p:spPr>
      </p:pic>
      <p:sp>
        <p:nvSpPr>
          <p:cNvPr id="9218" name="Rectangle 4"/>
          <p:cNvSpPr>
            <a:spLocks noGrp="1" noChangeArrowheads="1"/>
          </p:cNvSpPr>
          <p:nvPr>
            <p:ph type="title"/>
          </p:nvPr>
        </p:nvSpPr>
        <p:spPr/>
        <p:txBody>
          <a:bodyPr/>
          <a:lstStyle/>
          <a:p>
            <a:r>
              <a:rPr lang="en-US" altLang="en-US" dirty="0"/>
              <a:t>Bookshelf Building</a:t>
            </a:r>
          </a:p>
        </p:txBody>
      </p:sp>
      <p:sp>
        <p:nvSpPr>
          <p:cNvPr id="38" name="Rectangle 4">
            <a:extLst>
              <a:ext uri="{FF2B5EF4-FFF2-40B4-BE49-F238E27FC236}">
                <a16:creationId xmlns:a16="http://schemas.microsoft.com/office/drawing/2014/main" id="{FEF2F984-EFD9-4417-A029-45A139AD8B1F}"/>
              </a:ext>
            </a:extLst>
          </p:cNvPr>
          <p:cNvSpPr txBox="1">
            <a:spLocks noChangeArrowheads="1"/>
          </p:cNvSpPr>
          <p:nvPr/>
        </p:nvSpPr>
        <p:spPr>
          <a:xfrm>
            <a:off x="1022260" y="1373093"/>
            <a:ext cx="2362200" cy="7620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spcAft>
                <a:spcPts val="0"/>
              </a:spcAft>
            </a:pPr>
            <a:r>
              <a:rPr lang="en-US" altLang="en-US" sz="2400" b="0" dirty="0">
                <a:latin typeface="+mn-lt"/>
              </a:rPr>
              <a:t>Buy </a:t>
            </a:r>
          </a:p>
          <a:p>
            <a:pPr algn="ctr" fontAlgn="auto">
              <a:spcAft>
                <a:spcPts val="0"/>
              </a:spcAft>
            </a:pPr>
            <a:r>
              <a:rPr lang="en-US" altLang="en-US" sz="2400" b="0" dirty="0">
                <a:latin typeface="+mn-lt"/>
              </a:rPr>
              <a:t>Material/Tools</a:t>
            </a:r>
          </a:p>
        </p:txBody>
      </p:sp>
      <p:sp>
        <p:nvSpPr>
          <p:cNvPr id="39" name="Rectangle 4">
            <a:extLst>
              <a:ext uri="{FF2B5EF4-FFF2-40B4-BE49-F238E27FC236}">
                <a16:creationId xmlns:a16="http://schemas.microsoft.com/office/drawing/2014/main" id="{1680F5BA-F2C5-4F6F-9778-BCC4390DB7B3}"/>
              </a:ext>
            </a:extLst>
          </p:cNvPr>
          <p:cNvSpPr txBox="1">
            <a:spLocks noChangeArrowheads="1"/>
          </p:cNvSpPr>
          <p:nvPr/>
        </p:nvSpPr>
        <p:spPr>
          <a:xfrm>
            <a:off x="3336146" y="2323248"/>
            <a:ext cx="26670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Measure</a:t>
            </a:r>
          </a:p>
        </p:txBody>
      </p:sp>
      <p:sp>
        <p:nvSpPr>
          <p:cNvPr id="40" name="Rectangle 4">
            <a:extLst>
              <a:ext uri="{FF2B5EF4-FFF2-40B4-BE49-F238E27FC236}">
                <a16:creationId xmlns:a16="http://schemas.microsoft.com/office/drawing/2014/main" id="{9F1225C8-BC8D-424F-94A7-AEB5BAA0BFD9}"/>
              </a:ext>
            </a:extLst>
          </p:cNvPr>
          <p:cNvSpPr txBox="1">
            <a:spLocks noChangeArrowheads="1"/>
          </p:cNvSpPr>
          <p:nvPr/>
        </p:nvSpPr>
        <p:spPr>
          <a:xfrm>
            <a:off x="5706855" y="3285905"/>
            <a:ext cx="26670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Drill</a:t>
            </a:r>
          </a:p>
          <a:p>
            <a:pPr fontAlgn="auto">
              <a:spcAft>
                <a:spcPts val="0"/>
              </a:spcAft>
            </a:pPr>
            <a:r>
              <a:rPr lang="en-US" altLang="en-US" sz="2400" b="0" dirty="0">
                <a:latin typeface="+mn-lt"/>
              </a:rPr>
              <a:t>Holes</a:t>
            </a:r>
          </a:p>
        </p:txBody>
      </p:sp>
      <p:sp>
        <p:nvSpPr>
          <p:cNvPr id="41" name="Rectangle 4">
            <a:extLst>
              <a:ext uri="{FF2B5EF4-FFF2-40B4-BE49-F238E27FC236}">
                <a16:creationId xmlns:a16="http://schemas.microsoft.com/office/drawing/2014/main" id="{E64322A4-2EEF-4B14-97DD-C8029DBD77EC}"/>
              </a:ext>
            </a:extLst>
          </p:cNvPr>
          <p:cNvSpPr txBox="1">
            <a:spLocks noChangeArrowheads="1"/>
          </p:cNvSpPr>
          <p:nvPr/>
        </p:nvSpPr>
        <p:spPr>
          <a:xfrm>
            <a:off x="7037864" y="4128060"/>
            <a:ext cx="133985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Fit</a:t>
            </a:r>
          </a:p>
          <a:p>
            <a:pPr fontAlgn="auto">
              <a:spcAft>
                <a:spcPts val="0"/>
              </a:spcAft>
            </a:pPr>
            <a:r>
              <a:rPr lang="en-US" altLang="en-US" sz="2400" b="0" dirty="0">
                <a:latin typeface="+mn-lt"/>
              </a:rPr>
              <a:t>Plugs</a:t>
            </a:r>
          </a:p>
        </p:txBody>
      </p:sp>
      <p:sp>
        <p:nvSpPr>
          <p:cNvPr id="42" name="Rectangle 4">
            <a:extLst>
              <a:ext uri="{FF2B5EF4-FFF2-40B4-BE49-F238E27FC236}">
                <a16:creationId xmlns:a16="http://schemas.microsoft.com/office/drawing/2014/main" id="{4EB29430-5047-4D0C-9B5B-7E611D71E001}"/>
              </a:ext>
            </a:extLst>
          </p:cNvPr>
          <p:cNvSpPr txBox="1">
            <a:spLocks noChangeArrowheads="1"/>
          </p:cNvSpPr>
          <p:nvPr/>
        </p:nvSpPr>
        <p:spPr>
          <a:xfrm>
            <a:off x="8309324" y="4755150"/>
            <a:ext cx="133985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Combine</a:t>
            </a:r>
          </a:p>
        </p:txBody>
      </p:sp>
      <p:pic>
        <p:nvPicPr>
          <p:cNvPr id="14" name="Picture 13">
            <a:extLst>
              <a:ext uri="{FF2B5EF4-FFF2-40B4-BE49-F238E27FC236}">
                <a16:creationId xmlns:a16="http://schemas.microsoft.com/office/drawing/2014/main" id="{4BE017C0-B5CE-4FA9-82E4-ABBF71A07D1D}"/>
              </a:ext>
            </a:extLst>
          </p:cNvPr>
          <p:cNvPicPr>
            <a:picLocks noChangeAspect="1"/>
          </p:cNvPicPr>
          <p:nvPr/>
        </p:nvPicPr>
        <p:blipFill>
          <a:blip r:embed="rId5"/>
          <a:stretch>
            <a:fillRect/>
          </a:stretch>
        </p:blipFill>
        <p:spPr>
          <a:xfrm>
            <a:off x="1727184" y="2097990"/>
            <a:ext cx="965097" cy="857207"/>
          </a:xfrm>
          <a:prstGeom prst="rect">
            <a:avLst/>
          </a:prstGeom>
        </p:spPr>
      </p:pic>
      <p:grpSp>
        <p:nvGrpSpPr>
          <p:cNvPr id="9220" name="Group 9219">
            <a:extLst>
              <a:ext uri="{FF2B5EF4-FFF2-40B4-BE49-F238E27FC236}">
                <a16:creationId xmlns:a16="http://schemas.microsoft.com/office/drawing/2014/main" id="{115D3211-A947-4EDA-BB08-B7BB1D3838EC}"/>
              </a:ext>
            </a:extLst>
          </p:cNvPr>
          <p:cNvGrpSpPr/>
          <p:nvPr/>
        </p:nvGrpSpPr>
        <p:grpSpPr>
          <a:xfrm>
            <a:off x="7210573" y="4922241"/>
            <a:ext cx="324687" cy="893626"/>
            <a:chOff x="3700504" y="1306423"/>
            <a:chExt cx="324687" cy="893626"/>
          </a:xfrm>
        </p:grpSpPr>
        <p:pic>
          <p:nvPicPr>
            <p:cNvPr id="9219" name="Picture 9218">
              <a:extLst>
                <a:ext uri="{FF2B5EF4-FFF2-40B4-BE49-F238E27FC236}">
                  <a16:creationId xmlns:a16="http://schemas.microsoft.com/office/drawing/2014/main" id="{5E1356F9-F53A-4749-8721-78AA4B9D406C}"/>
                </a:ext>
              </a:extLst>
            </p:cNvPr>
            <p:cNvPicPr>
              <a:picLocks noChangeAspect="1"/>
            </p:cNvPicPr>
            <p:nvPr/>
          </p:nvPicPr>
          <p:blipFill>
            <a:blip r:embed="rId6"/>
            <a:stretch>
              <a:fillRect/>
            </a:stretch>
          </p:blipFill>
          <p:spPr>
            <a:xfrm rot="700878">
              <a:off x="3700504" y="1306423"/>
              <a:ext cx="140678" cy="602251"/>
            </a:xfrm>
            <a:prstGeom prst="rect">
              <a:avLst/>
            </a:prstGeom>
          </p:spPr>
        </p:pic>
        <p:pic>
          <p:nvPicPr>
            <p:cNvPr id="58" name="Picture 57">
              <a:extLst>
                <a:ext uri="{FF2B5EF4-FFF2-40B4-BE49-F238E27FC236}">
                  <a16:creationId xmlns:a16="http://schemas.microsoft.com/office/drawing/2014/main" id="{7D18DC2B-CA59-4E22-ABDC-92E98F984307}"/>
                </a:ext>
              </a:extLst>
            </p:cNvPr>
            <p:cNvPicPr>
              <a:picLocks noChangeAspect="1"/>
            </p:cNvPicPr>
            <p:nvPr/>
          </p:nvPicPr>
          <p:blipFill>
            <a:blip r:embed="rId6"/>
            <a:stretch>
              <a:fillRect/>
            </a:stretch>
          </p:blipFill>
          <p:spPr>
            <a:xfrm rot="20889502">
              <a:off x="3884513" y="1597798"/>
              <a:ext cx="140678" cy="602251"/>
            </a:xfrm>
            <a:prstGeom prst="rect">
              <a:avLst/>
            </a:prstGeom>
          </p:spPr>
        </p:pic>
      </p:grpSp>
      <p:pic>
        <p:nvPicPr>
          <p:cNvPr id="3082" name="Picture 10" descr="Image result for icon combine">
            <a:extLst>
              <a:ext uri="{FF2B5EF4-FFF2-40B4-BE49-F238E27FC236}">
                <a16:creationId xmlns:a16="http://schemas.microsoft.com/office/drawing/2014/main" id="{E4B3999C-2365-4C19-9860-748E22DEDFF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7445" y="5390150"/>
            <a:ext cx="762000" cy="762000"/>
          </a:xfrm>
          <a:prstGeom prst="rect">
            <a:avLst/>
          </a:prstGeom>
          <a:noFill/>
          <a:extLst>
            <a:ext uri="{909E8E84-426E-40DD-AFC4-6F175D3DCCD1}">
              <a14:hiddenFill xmlns:a14="http://schemas.microsoft.com/office/drawing/2010/main">
                <a:solidFill>
                  <a:srgbClr val="FFFFFF"/>
                </a:solidFill>
              </a14:hiddenFill>
            </a:ext>
          </a:extLst>
        </p:spPr>
      </p:pic>
      <p:grpSp>
        <p:nvGrpSpPr>
          <p:cNvPr id="9235" name="Group 9234">
            <a:extLst>
              <a:ext uri="{FF2B5EF4-FFF2-40B4-BE49-F238E27FC236}">
                <a16:creationId xmlns:a16="http://schemas.microsoft.com/office/drawing/2014/main" id="{63297380-68FE-4EA3-BE14-C4C3FB8A428D}"/>
              </a:ext>
            </a:extLst>
          </p:cNvPr>
          <p:cNvGrpSpPr/>
          <p:nvPr/>
        </p:nvGrpSpPr>
        <p:grpSpPr>
          <a:xfrm>
            <a:off x="3413293" y="1825411"/>
            <a:ext cx="506632" cy="481990"/>
            <a:chOff x="3977136" y="1816710"/>
            <a:chExt cx="506632" cy="481990"/>
          </a:xfrm>
        </p:grpSpPr>
        <p:cxnSp>
          <p:nvCxnSpPr>
            <p:cNvPr id="9231" name="Straight Connector 9230">
              <a:extLst>
                <a:ext uri="{FF2B5EF4-FFF2-40B4-BE49-F238E27FC236}">
                  <a16:creationId xmlns:a16="http://schemas.microsoft.com/office/drawing/2014/main" id="{DC427853-E76F-4050-8FCA-AC68C8E3BFFB}"/>
                </a:ext>
              </a:extLst>
            </p:cNvPr>
            <p:cNvCxnSpPr/>
            <p:nvPr/>
          </p:nvCxnSpPr>
          <p:spPr>
            <a:xfrm>
              <a:off x="3977136" y="1816710"/>
              <a:ext cx="506632" cy="0"/>
            </a:xfrm>
            <a:prstGeom prst="line">
              <a:avLst/>
            </a:prstGeom>
            <a:ln w="57150" cap="sq">
              <a:solidFill>
                <a:srgbClr val="0070C0"/>
              </a:solidFill>
            </a:ln>
          </p:spPr>
          <p:style>
            <a:lnRef idx="1">
              <a:schemeClr val="accent1"/>
            </a:lnRef>
            <a:fillRef idx="0">
              <a:schemeClr val="accent1"/>
            </a:fillRef>
            <a:effectRef idx="0">
              <a:schemeClr val="accent1"/>
            </a:effectRef>
            <a:fontRef idx="minor">
              <a:schemeClr val="lt1"/>
            </a:fontRef>
          </p:style>
        </p:cxnSp>
        <p:cxnSp>
          <p:nvCxnSpPr>
            <p:cNvPr id="9233" name="Straight Arrow Connector 9232">
              <a:extLst>
                <a:ext uri="{FF2B5EF4-FFF2-40B4-BE49-F238E27FC236}">
                  <a16:creationId xmlns:a16="http://schemas.microsoft.com/office/drawing/2014/main" id="{741CDE65-DBD6-4B9D-B62B-E6EB897B399F}"/>
                </a:ext>
              </a:extLst>
            </p:cNvPr>
            <p:cNvCxnSpPr/>
            <p:nvPr/>
          </p:nvCxnSpPr>
          <p:spPr>
            <a:xfrm>
              <a:off x="4483768" y="1816710"/>
              <a:ext cx="0" cy="481990"/>
            </a:xfrm>
            <a:prstGeom prst="straightConnector1">
              <a:avLst/>
            </a:prstGeom>
            <a:ln w="57150" cap="sq">
              <a:solidFill>
                <a:srgbClr val="0070C0"/>
              </a:solidFill>
              <a:tailEnd type="triangle"/>
            </a:ln>
          </p:spPr>
          <p:style>
            <a:lnRef idx="1">
              <a:schemeClr val="accent1"/>
            </a:lnRef>
            <a:fillRef idx="0">
              <a:schemeClr val="accent1"/>
            </a:fillRef>
            <a:effectRef idx="0">
              <a:schemeClr val="accent1"/>
            </a:effectRef>
            <a:fontRef idx="minor">
              <a:schemeClr val="lt1"/>
            </a:fontRef>
          </p:style>
        </p:cxnSp>
      </p:grpSp>
      <p:grpSp>
        <p:nvGrpSpPr>
          <p:cNvPr id="95" name="Group 94">
            <a:extLst>
              <a:ext uri="{FF2B5EF4-FFF2-40B4-BE49-F238E27FC236}">
                <a16:creationId xmlns:a16="http://schemas.microsoft.com/office/drawing/2014/main" id="{3B77705D-B453-47C8-BB28-B0882C7E3740}"/>
              </a:ext>
            </a:extLst>
          </p:cNvPr>
          <p:cNvGrpSpPr/>
          <p:nvPr/>
        </p:nvGrpSpPr>
        <p:grpSpPr>
          <a:xfrm>
            <a:off x="5458740" y="2765815"/>
            <a:ext cx="506632" cy="481990"/>
            <a:chOff x="3977136" y="1816710"/>
            <a:chExt cx="506632" cy="481990"/>
          </a:xfrm>
        </p:grpSpPr>
        <p:cxnSp>
          <p:nvCxnSpPr>
            <p:cNvPr id="96" name="Straight Connector 95">
              <a:extLst>
                <a:ext uri="{FF2B5EF4-FFF2-40B4-BE49-F238E27FC236}">
                  <a16:creationId xmlns:a16="http://schemas.microsoft.com/office/drawing/2014/main" id="{D4A00557-4C3C-41BE-81A2-9B07B29FD4EE}"/>
                </a:ext>
              </a:extLst>
            </p:cNvPr>
            <p:cNvCxnSpPr/>
            <p:nvPr/>
          </p:nvCxnSpPr>
          <p:spPr>
            <a:xfrm>
              <a:off x="3977136" y="1816710"/>
              <a:ext cx="506632" cy="0"/>
            </a:xfrm>
            <a:prstGeom prst="line">
              <a:avLst/>
            </a:prstGeom>
            <a:ln w="57150" cap="sq">
              <a:solidFill>
                <a:srgbClr val="0070C0"/>
              </a:solidFill>
            </a:ln>
          </p:spPr>
          <p:style>
            <a:lnRef idx="1">
              <a:schemeClr val="accent1"/>
            </a:lnRef>
            <a:fillRef idx="0">
              <a:schemeClr val="accent1"/>
            </a:fillRef>
            <a:effectRef idx="0">
              <a:schemeClr val="accent1"/>
            </a:effectRef>
            <a:fontRef idx="minor">
              <a:schemeClr val="lt1"/>
            </a:fontRef>
          </p:style>
        </p:cxnSp>
        <p:cxnSp>
          <p:nvCxnSpPr>
            <p:cNvPr id="97" name="Straight Arrow Connector 96">
              <a:extLst>
                <a:ext uri="{FF2B5EF4-FFF2-40B4-BE49-F238E27FC236}">
                  <a16:creationId xmlns:a16="http://schemas.microsoft.com/office/drawing/2014/main" id="{0C57C706-F610-4B27-A553-4BA4CFFAF429}"/>
                </a:ext>
              </a:extLst>
            </p:cNvPr>
            <p:cNvCxnSpPr/>
            <p:nvPr/>
          </p:nvCxnSpPr>
          <p:spPr>
            <a:xfrm>
              <a:off x="4483768" y="1816710"/>
              <a:ext cx="0" cy="481990"/>
            </a:xfrm>
            <a:prstGeom prst="straightConnector1">
              <a:avLst/>
            </a:prstGeom>
            <a:ln w="57150" cap="sq">
              <a:solidFill>
                <a:srgbClr val="0070C0"/>
              </a:solidFill>
              <a:tailEnd type="triangle"/>
            </a:ln>
          </p:spPr>
          <p:style>
            <a:lnRef idx="1">
              <a:schemeClr val="accent1"/>
            </a:lnRef>
            <a:fillRef idx="0">
              <a:schemeClr val="accent1"/>
            </a:fillRef>
            <a:effectRef idx="0">
              <a:schemeClr val="accent1"/>
            </a:effectRef>
            <a:fontRef idx="minor">
              <a:schemeClr val="lt1"/>
            </a:fontRef>
          </p:style>
        </p:cxnSp>
      </p:grpSp>
      <p:grpSp>
        <p:nvGrpSpPr>
          <p:cNvPr id="101" name="Group 100">
            <a:extLst>
              <a:ext uri="{FF2B5EF4-FFF2-40B4-BE49-F238E27FC236}">
                <a16:creationId xmlns:a16="http://schemas.microsoft.com/office/drawing/2014/main" id="{11FA0393-728B-4B95-B192-8B46947D7BD8}"/>
              </a:ext>
            </a:extLst>
          </p:cNvPr>
          <p:cNvGrpSpPr/>
          <p:nvPr/>
        </p:nvGrpSpPr>
        <p:grpSpPr>
          <a:xfrm>
            <a:off x="6746308" y="3646070"/>
            <a:ext cx="506632" cy="481990"/>
            <a:chOff x="3977136" y="1816710"/>
            <a:chExt cx="506632" cy="481990"/>
          </a:xfrm>
        </p:grpSpPr>
        <p:cxnSp>
          <p:nvCxnSpPr>
            <p:cNvPr id="102" name="Straight Connector 101">
              <a:extLst>
                <a:ext uri="{FF2B5EF4-FFF2-40B4-BE49-F238E27FC236}">
                  <a16:creationId xmlns:a16="http://schemas.microsoft.com/office/drawing/2014/main" id="{846FB967-12EE-4317-AF38-19BF8B4B2253}"/>
                </a:ext>
              </a:extLst>
            </p:cNvPr>
            <p:cNvCxnSpPr/>
            <p:nvPr/>
          </p:nvCxnSpPr>
          <p:spPr>
            <a:xfrm>
              <a:off x="3977136" y="1816710"/>
              <a:ext cx="506632" cy="0"/>
            </a:xfrm>
            <a:prstGeom prst="line">
              <a:avLst/>
            </a:prstGeom>
            <a:ln w="57150" cap="sq">
              <a:solidFill>
                <a:srgbClr val="0070C0"/>
              </a:solidFill>
            </a:ln>
          </p:spPr>
          <p:style>
            <a:lnRef idx="1">
              <a:schemeClr val="accent1"/>
            </a:lnRef>
            <a:fillRef idx="0">
              <a:schemeClr val="accent1"/>
            </a:fillRef>
            <a:effectRef idx="0">
              <a:schemeClr val="accent1"/>
            </a:effectRef>
            <a:fontRef idx="minor">
              <a:schemeClr val="lt1"/>
            </a:fontRef>
          </p:style>
        </p:cxnSp>
        <p:cxnSp>
          <p:nvCxnSpPr>
            <p:cNvPr id="103" name="Straight Arrow Connector 102">
              <a:extLst>
                <a:ext uri="{FF2B5EF4-FFF2-40B4-BE49-F238E27FC236}">
                  <a16:creationId xmlns:a16="http://schemas.microsoft.com/office/drawing/2014/main" id="{815DB5CD-000A-44DE-8A58-D16D79622313}"/>
                </a:ext>
              </a:extLst>
            </p:cNvPr>
            <p:cNvCxnSpPr/>
            <p:nvPr/>
          </p:nvCxnSpPr>
          <p:spPr>
            <a:xfrm>
              <a:off x="4483768" y="1816710"/>
              <a:ext cx="0" cy="481990"/>
            </a:xfrm>
            <a:prstGeom prst="straightConnector1">
              <a:avLst/>
            </a:prstGeom>
            <a:ln w="57150" cap="sq">
              <a:solidFill>
                <a:srgbClr val="0070C0"/>
              </a:solidFill>
              <a:tailEnd type="triangle"/>
            </a:ln>
          </p:spPr>
          <p:style>
            <a:lnRef idx="1">
              <a:schemeClr val="accent1"/>
            </a:lnRef>
            <a:fillRef idx="0">
              <a:schemeClr val="accent1"/>
            </a:fillRef>
            <a:effectRef idx="0">
              <a:schemeClr val="accent1"/>
            </a:effectRef>
            <a:fontRef idx="minor">
              <a:schemeClr val="lt1"/>
            </a:fontRef>
          </p:style>
        </p:cxnSp>
      </p:grpSp>
      <p:grpSp>
        <p:nvGrpSpPr>
          <p:cNvPr id="104" name="Group 103">
            <a:extLst>
              <a:ext uri="{FF2B5EF4-FFF2-40B4-BE49-F238E27FC236}">
                <a16:creationId xmlns:a16="http://schemas.microsoft.com/office/drawing/2014/main" id="{AE59F195-64E0-41C8-A959-E439206AFBEE}"/>
              </a:ext>
            </a:extLst>
          </p:cNvPr>
          <p:cNvGrpSpPr/>
          <p:nvPr/>
        </p:nvGrpSpPr>
        <p:grpSpPr>
          <a:xfrm>
            <a:off x="8003138" y="4432246"/>
            <a:ext cx="506632" cy="481990"/>
            <a:chOff x="3977136" y="1816710"/>
            <a:chExt cx="506632" cy="481990"/>
          </a:xfrm>
        </p:grpSpPr>
        <p:cxnSp>
          <p:nvCxnSpPr>
            <p:cNvPr id="105" name="Straight Connector 104">
              <a:extLst>
                <a:ext uri="{FF2B5EF4-FFF2-40B4-BE49-F238E27FC236}">
                  <a16:creationId xmlns:a16="http://schemas.microsoft.com/office/drawing/2014/main" id="{3238ACE9-B770-4C2B-A816-D8F69B225908}"/>
                </a:ext>
              </a:extLst>
            </p:cNvPr>
            <p:cNvCxnSpPr/>
            <p:nvPr/>
          </p:nvCxnSpPr>
          <p:spPr>
            <a:xfrm>
              <a:off x="3977136" y="1816710"/>
              <a:ext cx="506632" cy="0"/>
            </a:xfrm>
            <a:prstGeom prst="line">
              <a:avLst/>
            </a:prstGeom>
            <a:ln w="57150" cap="sq">
              <a:solidFill>
                <a:srgbClr val="0070C0"/>
              </a:solidFill>
            </a:ln>
          </p:spPr>
          <p:style>
            <a:lnRef idx="1">
              <a:schemeClr val="accent1"/>
            </a:lnRef>
            <a:fillRef idx="0">
              <a:schemeClr val="accent1"/>
            </a:fillRef>
            <a:effectRef idx="0">
              <a:schemeClr val="accent1"/>
            </a:effectRef>
            <a:fontRef idx="minor">
              <a:schemeClr val="lt1"/>
            </a:fontRef>
          </p:style>
        </p:cxnSp>
        <p:cxnSp>
          <p:nvCxnSpPr>
            <p:cNvPr id="106" name="Straight Arrow Connector 105">
              <a:extLst>
                <a:ext uri="{FF2B5EF4-FFF2-40B4-BE49-F238E27FC236}">
                  <a16:creationId xmlns:a16="http://schemas.microsoft.com/office/drawing/2014/main" id="{D930225C-C362-4C52-BCB8-CE709B244346}"/>
                </a:ext>
              </a:extLst>
            </p:cNvPr>
            <p:cNvCxnSpPr/>
            <p:nvPr/>
          </p:nvCxnSpPr>
          <p:spPr>
            <a:xfrm>
              <a:off x="4483768" y="1816710"/>
              <a:ext cx="0" cy="481990"/>
            </a:xfrm>
            <a:prstGeom prst="straightConnector1">
              <a:avLst/>
            </a:prstGeom>
            <a:ln w="57150" cap="sq">
              <a:solidFill>
                <a:srgbClr val="0070C0"/>
              </a:solidFill>
              <a:tailEnd type="triangle"/>
            </a:ln>
          </p:spPr>
          <p:style>
            <a:lnRef idx="1">
              <a:schemeClr val="accent1"/>
            </a:lnRef>
            <a:fillRef idx="0">
              <a:schemeClr val="accent1"/>
            </a:fillRef>
            <a:effectRef idx="0">
              <a:schemeClr val="accent1"/>
            </a:effectRef>
            <a:fontRef idx="minor">
              <a:schemeClr val="lt1"/>
            </a:fontRef>
          </p:style>
        </p:cxnSp>
      </p:grpSp>
    </p:spTree>
    <p:extLst>
      <p:ext uri="{BB962C8B-B14F-4D97-AF65-F5344CB8AC3E}">
        <p14:creationId xmlns:p14="http://schemas.microsoft.com/office/powerpoint/2010/main" val="370570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grpSp>
        <p:nvGrpSpPr>
          <p:cNvPr id="35" name="Group 34">
            <a:extLst>
              <a:ext uri="{FF2B5EF4-FFF2-40B4-BE49-F238E27FC236}">
                <a16:creationId xmlns:a16="http://schemas.microsoft.com/office/drawing/2014/main" id="{2DC45D9A-B098-46D3-95FF-C2D38DB2DB5D}"/>
              </a:ext>
            </a:extLst>
          </p:cNvPr>
          <p:cNvGrpSpPr/>
          <p:nvPr/>
        </p:nvGrpSpPr>
        <p:grpSpPr>
          <a:xfrm>
            <a:off x="2832710" y="3124200"/>
            <a:ext cx="5753100" cy="1548798"/>
            <a:chOff x="6178874" y="2955468"/>
            <a:chExt cx="5753100" cy="1548798"/>
          </a:xfrm>
        </p:grpSpPr>
        <p:grpSp>
          <p:nvGrpSpPr>
            <p:cNvPr id="36" name="Group 35">
              <a:extLst>
                <a:ext uri="{FF2B5EF4-FFF2-40B4-BE49-F238E27FC236}">
                  <a16:creationId xmlns:a16="http://schemas.microsoft.com/office/drawing/2014/main" id="{3375C70E-A23A-48AF-BBCE-E2EF4E1B3E1A}"/>
                </a:ext>
              </a:extLst>
            </p:cNvPr>
            <p:cNvGrpSpPr/>
            <p:nvPr/>
          </p:nvGrpSpPr>
          <p:grpSpPr>
            <a:xfrm>
              <a:off x="6402409" y="3644972"/>
              <a:ext cx="231223" cy="859294"/>
              <a:chOff x="6402409" y="3644972"/>
              <a:chExt cx="231223" cy="859294"/>
            </a:xfrm>
          </p:grpSpPr>
          <p:sp>
            <p:nvSpPr>
              <p:cNvPr id="51" name="Freeform: Shape 50">
                <a:extLst>
                  <a:ext uri="{FF2B5EF4-FFF2-40B4-BE49-F238E27FC236}">
                    <a16:creationId xmlns:a16="http://schemas.microsoft.com/office/drawing/2014/main" id="{F429C145-8D4D-4647-BA2A-EB3CCA9CB13D}"/>
                  </a:ext>
                </a:extLst>
              </p:cNvPr>
              <p:cNvSpPr/>
              <p:nvPr/>
            </p:nvSpPr>
            <p:spPr>
              <a:xfrm>
                <a:off x="6402409" y="3644972"/>
                <a:ext cx="231223" cy="859294"/>
              </a:xfrm>
              <a:custGeom>
                <a:avLst/>
                <a:gdLst>
                  <a:gd name="connsiteX0" fmla="*/ 0 w 231223"/>
                  <a:gd name="connsiteY0" fmla="*/ 0 h 859294"/>
                  <a:gd name="connsiteX1" fmla="*/ 138090 w 231223"/>
                  <a:gd name="connsiteY1" fmla="*/ 0 h 859294"/>
                  <a:gd name="connsiteX2" fmla="*/ 231223 w 231223"/>
                  <a:gd name="connsiteY2" fmla="*/ 0 h 859294"/>
                  <a:gd name="connsiteX3" fmla="*/ 231223 w 231223"/>
                  <a:gd name="connsiteY3" fmla="*/ 825427 h 859294"/>
                  <a:gd name="connsiteX4" fmla="*/ 231223 w 231223"/>
                  <a:gd name="connsiteY4" fmla="*/ 859294 h 859294"/>
                  <a:gd name="connsiteX5" fmla="*/ 138090 w 231223"/>
                  <a:gd name="connsiteY5" fmla="*/ 859294 h 859294"/>
                  <a:gd name="connsiteX6" fmla="*/ 138090 w 231223"/>
                  <a:gd name="connsiteY6" fmla="*/ 492958 h 85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23" h="859294">
                    <a:moveTo>
                      <a:pt x="0" y="0"/>
                    </a:moveTo>
                    <a:lnTo>
                      <a:pt x="138090" y="0"/>
                    </a:lnTo>
                    <a:lnTo>
                      <a:pt x="231223" y="0"/>
                    </a:lnTo>
                    <a:lnTo>
                      <a:pt x="231223" y="825427"/>
                    </a:lnTo>
                    <a:lnTo>
                      <a:pt x="231223" y="859294"/>
                    </a:lnTo>
                    <a:lnTo>
                      <a:pt x="138090" y="859294"/>
                    </a:lnTo>
                    <a:lnTo>
                      <a:pt x="138090" y="492958"/>
                    </a:lnTo>
                    <a:close/>
                  </a:path>
                </a:pathLst>
              </a:custGeom>
              <a:solidFill>
                <a:schemeClr val="bg1">
                  <a:lumMod val="65000"/>
                </a:schemeClr>
              </a:solidFill>
              <a:ln>
                <a:noFill/>
              </a:ln>
              <a:scene3d>
                <a:camera prst="orthographicFront"/>
                <a:lightRig rig="threePt" dir="t"/>
              </a:scene3d>
              <a:sp3d>
                <a:bevelT w="31750" h="19050"/>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9A414A9A-9C08-4FBC-AAE4-4528459E5484}"/>
                  </a:ext>
                </a:extLst>
              </p:cNvPr>
              <p:cNvGrpSpPr/>
              <p:nvPr/>
            </p:nvGrpSpPr>
            <p:grpSpPr>
              <a:xfrm>
                <a:off x="6557604" y="3975512"/>
                <a:ext cx="55033" cy="478366"/>
                <a:chOff x="11506200" y="3962400"/>
                <a:chExt cx="55033" cy="478366"/>
              </a:xfrm>
              <a:solidFill>
                <a:schemeClr val="bg1"/>
              </a:solidFill>
            </p:grpSpPr>
            <p:sp>
              <p:nvSpPr>
                <p:cNvPr id="53" name="Oval 52">
                  <a:extLst>
                    <a:ext uri="{FF2B5EF4-FFF2-40B4-BE49-F238E27FC236}">
                      <a16:creationId xmlns:a16="http://schemas.microsoft.com/office/drawing/2014/main" id="{6D227725-2A49-4DB0-90F3-532B80F32F6B}"/>
                    </a:ext>
                  </a:extLst>
                </p:cNvPr>
                <p:cNvSpPr/>
                <p:nvPr/>
              </p:nvSpPr>
              <p:spPr>
                <a:xfrm>
                  <a:off x="11506200" y="3962400"/>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36A1D7C4-DF55-4291-8881-C907B319CD38}"/>
                    </a:ext>
                  </a:extLst>
                </p:cNvPr>
                <p:cNvSpPr/>
                <p:nvPr/>
              </p:nvSpPr>
              <p:spPr>
                <a:xfrm>
                  <a:off x="11506200" y="4087283"/>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7B1056D-5292-4627-8964-60946D5A3632}"/>
                    </a:ext>
                  </a:extLst>
                </p:cNvPr>
                <p:cNvSpPr/>
                <p:nvPr/>
              </p:nvSpPr>
              <p:spPr>
                <a:xfrm>
                  <a:off x="11506200" y="4212166"/>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5D077083-4BAE-4641-95EF-482466D8352A}"/>
                    </a:ext>
                  </a:extLst>
                </p:cNvPr>
                <p:cNvSpPr/>
                <p:nvPr/>
              </p:nvSpPr>
              <p:spPr>
                <a:xfrm>
                  <a:off x="11506200" y="4337049"/>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7" name="Group 36">
              <a:extLst>
                <a:ext uri="{FF2B5EF4-FFF2-40B4-BE49-F238E27FC236}">
                  <a16:creationId xmlns:a16="http://schemas.microsoft.com/office/drawing/2014/main" id="{9BE59C36-4E21-4B33-916D-2483AD475708}"/>
                </a:ext>
              </a:extLst>
            </p:cNvPr>
            <p:cNvGrpSpPr/>
            <p:nvPr/>
          </p:nvGrpSpPr>
          <p:grpSpPr>
            <a:xfrm flipH="1">
              <a:off x="11505767" y="3644972"/>
              <a:ext cx="229465" cy="859294"/>
              <a:chOff x="6402409" y="3644972"/>
              <a:chExt cx="231223" cy="859294"/>
            </a:xfrm>
          </p:grpSpPr>
          <p:sp>
            <p:nvSpPr>
              <p:cNvPr id="45" name="Freeform: Shape 44">
                <a:extLst>
                  <a:ext uri="{FF2B5EF4-FFF2-40B4-BE49-F238E27FC236}">
                    <a16:creationId xmlns:a16="http://schemas.microsoft.com/office/drawing/2014/main" id="{D000118B-33D3-4CE2-9D82-5F4F0261CF53}"/>
                  </a:ext>
                </a:extLst>
              </p:cNvPr>
              <p:cNvSpPr/>
              <p:nvPr/>
            </p:nvSpPr>
            <p:spPr>
              <a:xfrm>
                <a:off x="6402409" y="3644972"/>
                <a:ext cx="231223" cy="859294"/>
              </a:xfrm>
              <a:custGeom>
                <a:avLst/>
                <a:gdLst>
                  <a:gd name="connsiteX0" fmla="*/ 0 w 231223"/>
                  <a:gd name="connsiteY0" fmla="*/ 0 h 859294"/>
                  <a:gd name="connsiteX1" fmla="*/ 138090 w 231223"/>
                  <a:gd name="connsiteY1" fmla="*/ 0 h 859294"/>
                  <a:gd name="connsiteX2" fmla="*/ 231223 w 231223"/>
                  <a:gd name="connsiteY2" fmla="*/ 0 h 859294"/>
                  <a:gd name="connsiteX3" fmla="*/ 231223 w 231223"/>
                  <a:gd name="connsiteY3" fmla="*/ 825427 h 859294"/>
                  <a:gd name="connsiteX4" fmla="*/ 231223 w 231223"/>
                  <a:gd name="connsiteY4" fmla="*/ 859294 h 859294"/>
                  <a:gd name="connsiteX5" fmla="*/ 138090 w 231223"/>
                  <a:gd name="connsiteY5" fmla="*/ 859294 h 859294"/>
                  <a:gd name="connsiteX6" fmla="*/ 138090 w 231223"/>
                  <a:gd name="connsiteY6" fmla="*/ 492958 h 85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23" h="859294">
                    <a:moveTo>
                      <a:pt x="0" y="0"/>
                    </a:moveTo>
                    <a:lnTo>
                      <a:pt x="138090" y="0"/>
                    </a:lnTo>
                    <a:lnTo>
                      <a:pt x="231223" y="0"/>
                    </a:lnTo>
                    <a:lnTo>
                      <a:pt x="231223" y="825427"/>
                    </a:lnTo>
                    <a:lnTo>
                      <a:pt x="231223" y="859294"/>
                    </a:lnTo>
                    <a:lnTo>
                      <a:pt x="138090" y="859294"/>
                    </a:lnTo>
                    <a:lnTo>
                      <a:pt x="138090" y="492958"/>
                    </a:lnTo>
                    <a:close/>
                  </a:path>
                </a:pathLst>
              </a:custGeom>
              <a:solidFill>
                <a:schemeClr val="bg1">
                  <a:lumMod val="65000"/>
                </a:schemeClr>
              </a:solidFill>
              <a:ln>
                <a:noFill/>
              </a:ln>
              <a:scene3d>
                <a:camera prst="orthographicFront"/>
                <a:lightRig rig="threePt" dir="t"/>
              </a:scene3d>
              <a:sp3d>
                <a:bevelT w="31750" h="19050"/>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05217D63-A324-485B-BDB4-352C020BF5CB}"/>
                  </a:ext>
                </a:extLst>
              </p:cNvPr>
              <p:cNvGrpSpPr/>
              <p:nvPr/>
            </p:nvGrpSpPr>
            <p:grpSpPr>
              <a:xfrm>
                <a:off x="6557604" y="3975512"/>
                <a:ext cx="55033" cy="478366"/>
                <a:chOff x="11506200" y="3962400"/>
                <a:chExt cx="55033" cy="478366"/>
              </a:xfrm>
              <a:solidFill>
                <a:schemeClr val="bg1"/>
              </a:solidFill>
            </p:grpSpPr>
            <p:sp>
              <p:nvSpPr>
                <p:cNvPr id="47" name="Oval 46">
                  <a:extLst>
                    <a:ext uri="{FF2B5EF4-FFF2-40B4-BE49-F238E27FC236}">
                      <a16:creationId xmlns:a16="http://schemas.microsoft.com/office/drawing/2014/main" id="{FF5EBE98-BE34-4553-AC20-2E1723CE938A}"/>
                    </a:ext>
                  </a:extLst>
                </p:cNvPr>
                <p:cNvSpPr/>
                <p:nvPr/>
              </p:nvSpPr>
              <p:spPr>
                <a:xfrm>
                  <a:off x="11506200" y="3962400"/>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2E293669-2E65-43EE-862F-638C89DE8D02}"/>
                    </a:ext>
                  </a:extLst>
                </p:cNvPr>
                <p:cNvSpPr/>
                <p:nvPr/>
              </p:nvSpPr>
              <p:spPr>
                <a:xfrm>
                  <a:off x="11506200" y="4087283"/>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8475B0B-56EB-4B1E-AC69-AD3CFEE815C2}"/>
                    </a:ext>
                  </a:extLst>
                </p:cNvPr>
                <p:cNvSpPr/>
                <p:nvPr/>
              </p:nvSpPr>
              <p:spPr>
                <a:xfrm>
                  <a:off x="11506200" y="4212166"/>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CBC1416-5FC4-46F1-8A2C-0502008730F3}"/>
                    </a:ext>
                  </a:extLst>
                </p:cNvPr>
                <p:cNvSpPr/>
                <p:nvPr/>
              </p:nvSpPr>
              <p:spPr>
                <a:xfrm>
                  <a:off x="11506200" y="4337049"/>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44" name="Rectangle 43">
              <a:extLst>
                <a:ext uri="{FF2B5EF4-FFF2-40B4-BE49-F238E27FC236}">
                  <a16:creationId xmlns:a16="http://schemas.microsoft.com/office/drawing/2014/main" id="{C53312C7-B8A8-4674-938A-7F3CCD300EE2}"/>
                </a:ext>
              </a:extLst>
            </p:cNvPr>
            <p:cNvSpPr/>
            <p:nvPr/>
          </p:nvSpPr>
          <p:spPr>
            <a:xfrm>
              <a:off x="6178874" y="2955468"/>
              <a:ext cx="5753100" cy="801243"/>
            </a:xfrm>
            <a:prstGeom prst="rect">
              <a:avLst/>
            </a:prstGeom>
            <a:solidFill>
              <a:schemeClr val="bg1">
                <a:lumMod val="65000"/>
              </a:schemeClr>
            </a:solidFill>
            <a:ln>
              <a:noFill/>
            </a:ln>
            <a:effectLst>
              <a:outerShdw blurRad="225425" dist="50800" dir="5220000" algn="ctr">
                <a:srgbClr val="000000">
                  <a:alpha val="33000"/>
                </a:srgbClr>
              </a:outerShdw>
              <a:softEdge rad="609600"/>
            </a:effectLst>
            <a:scene3d>
              <a:camera prst="perspectiveRelaxedModerately">
                <a:rot lat="17699988" lon="0" rev="0"/>
              </a:camera>
              <a:lightRig rig="harsh" dir="t">
                <a:rot lat="0" lon="0" rev="3000000"/>
              </a:lightRig>
            </a:scene3d>
            <a:sp3d extrusionH="133350" contourW="19050">
              <a:bevelT w="6350" h="0" prst="angle"/>
              <a:bevelB w="25400" h="0" prst="angle"/>
              <a:contourClr>
                <a:srgbClr val="FFFFFF"/>
              </a:contourClr>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Image result for icon ban .png">
            <a:extLst>
              <a:ext uri="{FF2B5EF4-FFF2-40B4-BE49-F238E27FC236}">
                <a16:creationId xmlns:a16="http://schemas.microsoft.com/office/drawing/2014/main" id="{1E150382-DC2A-4864-8A59-B58C623B6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2156448"/>
            <a:ext cx="3314512" cy="331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6186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strVal val="4*#ppt_w"/>
                                          </p:val>
                                        </p:tav>
                                        <p:tav tm="100000">
                                          <p:val>
                                            <p:strVal val="#ppt_w"/>
                                          </p:val>
                                        </p:tav>
                                      </p:tavLst>
                                    </p:anim>
                                    <p:anim calcmode="lin" valueType="num">
                                      <p:cBhvr>
                                        <p:cTn id="8" dur="500" fill="hold"/>
                                        <p:tgtEl>
                                          <p:spTgt spid="4098"/>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grpSp>
        <p:nvGrpSpPr>
          <p:cNvPr id="29" name="Group 28">
            <a:extLst>
              <a:ext uri="{FF2B5EF4-FFF2-40B4-BE49-F238E27FC236}">
                <a16:creationId xmlns:a16="http://schemas.microsoft.com/office/drawing/2014/main" id="{DCBD3963-E27D-4612-BDB6-B3C4EFE428CA}"/>
              </a:ext>
            </a:extLst>
          </p:cNvPr>
          <p:cNvGrpSpPr/>
          <p:nvPr/>
        </p:nvGrpSpPr>
        <p:grpSpPr>
          <a:xfrm>
            <a:off x="6312664" y="3581400"/>
            <a:ext cx="4941061" cy="2121512"/>
            <a:chOff x="1371601" y="3276599"/>
            <a:chExt cx="4941061" cy="2121512"/>
          </a:xfrm>
        </p:grpSpPr>
        <p:grpSp>
          <p:nvGrpSpPr>
            <p:cNvPr id="11" name="Group 10">
              <a:extLst>
                <a:ext uri="{FF2B5EF4-FFF2-40B4-BE49-F238E27FC236}">
                  <a16:creationId xmlns:a16="http://schemas.microsoft.com/office/drawing/2014/main" id="{364F865C-C768-4D70-9931-81546AF33893}"/>
                </a:ext>
              </a:extLst>
            </p:cNvPr>
            <p:cNvGrpSpPr/>
            <p:nvPr/>
          </p:nvGrpSpPr>
          <p:grpSpPr>
            <a:xfrm>
              <a:off x="1371601" y="3276599"/>
              <a:ext cx="707582" cy="707581"/>
              <a:chOff x="914400" y="3352800"/>
              <a:chExt cx="914401" cy="914400"/>
            </a:xfrm>
          </p:grpSpPr>
          <p:cxnSp>
            <p:nvCxnSpPr>
              <p:cNvPr id="3" name="Straight Connector 2">
                <a:extLst>
                  <a:ext uri="{FF2B5EF4-FFF2-40B4-BE49-F238E27FC236}">
                    <a16:creationId xmlns:a16="http://schemas.microsoft.com/office/drawing/2014/main" id="{B09082F4-41D5-463F-8C31-810942C963AD}"/>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F7917702-41FB-4776-83E7-DE7CC0024197}"/>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58" name="Group 57">
              <a:extLst>
                <a:ext uri="{FF2B5EF4-FFF2-40B4-BE49-F238E27FC236}">
                  <a16:creationId xmlns:a16="http://schemas.microsoft.com/office/drawing/2014/main" id="{2E545551-BB50-4C15-9B5B-90E66EA27B0E}"/>
                </a:ext>
              </a:extLst>
            </p:cNvPr>
            <p:cNvGrpSpPr/>
            <p:nvPr/>
          </p:nvGrpSpPr>
          <p:grpSpPr>
            <a:xfrm>
              <a:off x="5605080" y="3276599"/>
              <a:ext cx="707582" cy="707581"/>
              <a:chOff x="914400" y="3352800"/>
              <a:chExt cx="914401" cy="914400"/>
            </a:xfrm>
          </p:grpSpPr>
          <p:cxnSp>
            <p:nvCxnSpPr>
              <p:cNvPr id="60" name="Straight Connector 59">
                <a:extLst>
                  <a:ext uri="{FF2B5EF4-FFF2-40B4-BE49-F238E27FC236}">
                    <a16:creationId xmlns:a16="http://schemas.microsoft.com/office/drawing/2014/main" id="{B208A8D7-34A1-4DEC-B901-3248E0A2D18B}"/>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0498CB30-10B9-4A06-8909-FFF59F12A6D0}"/>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cxnSp>
          <p:nvCxnSpPr>
            <p:cNvPr id="59" name="Straight Connector 58">
              <a:extLst>
                <a:ext uri="{FF2B5EF4-FFF2-40B4-BE49-F238E27FC236}">
                  <a16:creationId xmlns:a16="http://schemas.microsoft.com/office/drawing/2014/main" id="{9E4F12EB-1EC7-4E2A-B950-85C3D2A20994}"/>
                </a:ext>
              </a:extLst>
            </p:cNvPr>
            <p:cNvCxnSpPr>
              <a:cxnSpLocks/>
            </p:cNvCxnSpPr>
            <p:nvPr/>
          </p:nvCxnSpPr>
          <p:spPr>
            <a:xfrm>
              <a:off x="5964046" y="3625467"/>
              <a:ext cx="0" cy="170853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62" name="Group 61">
              <a:extLst>
                <a:ext uri="{FF2B5EF4-FFF2-40B4-BE49-F238E27FC236}">
                  <a16:creationId xmlns:a16="http://schemas.microsoft.com/office/drawing/2014/main" id="{6BCB525E-B362-42A2-ABFF-BEFFB58FDD4F}"/>
                </a:ext>
              </a:extLst>
            </p:cNvPr>
            <p:cNvGrpSpPr/>
            <p:nvPr/>
          </p:nvGrpSpPr>
          <p:grpSpPr>
            <a:xfrm>
              <a:off x="3488339" y="3276599"/>
              <a:ext cx="707582" cy="707581"/>
              <a:chOff x="914400" y="3352800"/>
              <a:chExt cx="914401" cy="914400"/>
            </a:xfrm>
          </p:grpSpPr>
          <p:cxnSp>
            <p:nvCxnSpPr>
              <p:cNvPr id="63" name="Straight Connector 62">
                <a:extLst>
                  <a:ext uri="{FF2B5EF4-FFF2-40B4-BE49-F238E27FC236}">
                    <a16:creationId xmlns:a16="http://schemas.microsoft.com/office/drawing/2014/main" id="{87E24A58-08BC-44FD-82DD-887DC366B201}"/>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405C279C-C11C-4AF9-A57B-643D1FFA4D8D}"/>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87FA8F97-D689-486B-97D3-B07CA043D272}"/>
                </a:ext>
              </a:extLst>
            </p:cNvPr>
            <p:cNvGrpSpPr/>
            <p:nvPr/>
          </p:nvGrpSpPr>
          <p:grpSpPr>
            <a:xfrm>
              <a:off x="1642294" y="3894364"/>
              <a:ext cx="176546" cy="176546"/>
              <a:chOff x="914400" y="3352800"/>
              <a:chExt cx="914401" cy="914400"/>
            </a:xfrm>
          </p:grpSpPr>
          <p:cxnSp>
            <p:nvCxnSpPr>
              <p:cNvPr id="66" name="Straight Connector 65">
                <a:extLst>
                  <a:ext uri="{FF2B5EF4-FFF2-40B4-BE49-F238E27FC236}">
                    <a16:creationId xmlns:a16="http://schemas.microsoft.com/office/drawing/2014/main" id="{F4C2C88E-E772-4D1E-8F47-BB5918EB4F7C}"/>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25103EFC-73C4-44E2-B488-BF5F966A7850}"/>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cxnSp>
          <p:nvCxnSpPr>
            <p:cNvPr id="17" name="Straight Connector 16">
              <a:extLst>
                <a:ext uri="{FF2B5EF4-FFF2-40B4-BE49-F238E27FC236}">
                  <a16:creationId xmlns:a16="http://schemas.microsoft.com/office/drawing/2014/main" id="{BF7CFBA6-BD24-40FF-A550-5725C4772957}"/>
                </a:ext>
              </a:extLst>
            </p:cNvPr>
            <p:cNvCxnSpPr>
              <a:cxnSpLocks/>
            </p:cNvCxnSpPr>
            <p:nvPr/>
          </p:nvCxnSpPr>
          <p:spPr>
            <a:xfrm>
              <a:off x="1730567" y="3625467"/>
              <a:ext cx="4228303" cy="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B9760D3E-14F8-4807-AFEA-3AE8D34A4891}"/>
                </a:ext>
              </a:extLst>
            </p:cNvPr>
            <p:cNvCxnSpPr>
              <a:cxnSpLocks/>
            </p:cNvCxnSpPr>
            <p:nvPr/>
          </p:nvCxnSpPr>
          <p:spPr>
            <a:xfrm>
              <a:off x="1733568" y="3625467"/>
              <a:ext cx="0" cy="170853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CC633325-656A-47AE-9ECC-D9B9CBEA1936}"/>
                </a:ext>
              </a:extLst>
            </p:cNvPr>
            <p:cNvGrpSpPr/>
            <p:nvPr/>
          </p:nvGrpSpPr>
          <p:grpSpPr>
            <a:xfrm>
              <a:off x="1642294" y="4345333"/>
              <a:ext cx="176546" cy="176546"/>
              <a:chOff x="914400" y="3352800"/>
              <a:chExt cx="914401" cy="914400"/>
            </a:xfrm>
          </p:grpSpPr>
          <p:cxnSp>
            <p:nvCxnSpPr>
              <p:cNvPr id="70" name="Straight Connector 69">
                <a:extLst>
                  <a:ext uri="{FF2B5EF4-FFF2-40B4-BE49-F238E27FC236}">
                    <a16:creationId xmlns:a16="http://schemas.microsoft.com/office/drawing/2014/main" id="{16E53679-63C2-45AC-B6DC-F5C5810C48AE}"/>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BE5C17A3-FCF0-429E-B4DE-6227C192358F}"/>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78" name="Group 77">
              <a:extLst>
                <a:ext uri="{FF2B5EF4-FFF2-40B4-BE49-F238E27FC236}">
                  <a16:creationId xmlns:a16="http://schemas.microsoft.com/office/drawing/2014/main" id="{81A469BD-888E-4794-B193-CF48AE503375}"/>
                </a:ext>
              </a:extLst>
            </p:cNvPr>
            <p:cNvGrpSpPr/>
            <p:nvPr/>
          </p:nvGrpSpPr>
          <p:grpSpPr>
            <a:xfrm>
              <a:off x="1642294" y="4770596"/>
              <a:ext cx="176546" cy="176546"/>
              <a:chOff x="914400" y="3352800"/>
              <a:chExt cx="914401" cy="914400"/>
            </a:xfrm>
          </p:grpSpPr>
          <p:cxnSp>
            <p:nvCxnSpPr>
              <p:cNvPr id="79" name="Straight Connector 78">
                <a:extLst>
                  <a:ext uri="{FF2B5EF4-FFF2-40B4-BE49-F238E27FC236}">
                    <a16:creationId xmlns:a16="http://schemas.microsoft.com/office/drawing/2014/main" id="{2D8BB7A8-048E-476D-B15F-C7326F8C2A20}"/>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0FC0B60F-F8C6-4BB1-978E-24541D5406EC}"/>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1" name="Group 80">
              <a:extLst>
                <a:ext uri="{FF2B5EF4-FFF2-40B4-BE49-F238E27FC236}">
                  <a16:creationId xmlns:a16="http://schemas.microsoft.com/office/drawing/2014/main" id="{EF9B8933-C02D-433C-B5F8-AC8497695E32}"/>
                </a:ext>
              </a:extLst>
            </p:cNvPr>
            <p:cNvGrpSpPr/>
            <p:nvPr/>
          </p:nvGrpSpPr>
          <p:grpSpPr>
            <a:xfrm>
              <a:off x="1642294" y="5221565"/>
              <a:ext cx="176546" cy="176546"/>
              <a:chOff x="914400" y="3352800"/>
              <a:chExt cx="914401" cy="914400"/>
            </a:xfrm>
          </p:grpSpPr>
          <p:cxnSp>
            <p:nvCxnSpPr>
              <p:cNvPr id="82" name="Straight Connector 81">
                <a:extLst>
                  <a:ext uri="{FF2B5EF4-FFF2-40B4-BE49-F238E27FC236}">
                    <a16:creationId xmlns:a16="http://schemas.microsoft.com/office/drawing/2014/main" id="{32D3CA46-C412-407E-A4AB-8AA53B67CC98}"/>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0E217A21-9066-438E-B5F2-989528C379F6}"/>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4" name="Group 83">
              <a:extLst>
                <a:ext uri="{FF2B5EF4-FFF2-40B4-BE49-F238E27FC236}">
                  <a16:creationId xmlns:a16="http://schemas.microsoft.com/office/drawing/2014/main" id="{C1E7EEF3-44E5-4652-B083-C847F8D05C53}"/>
                </a:ext>
              </a:extLst>
            </p:cNvPr>
            <p:cNvGrpSpPr/>
            <p:nvPr/>
          </p:nvGrpSpPr>
          <p:grpSpPr>
            <a:xfrm>
              <a:off x="5872771" y="3894364"/>
              <a:ext cx="176546" cy="176546"/>
              <a:chOff x="914400" y="3352800"/>
              <a:chExt cx="914401" cy="914400"/>
            </a:xfrm>
          </p:grpSpPr>
          <p:cxnSp>
            <p:nvCxnSpPr>
              <p:cNvPr id="85" name="Straight Connector 84">
                <a:extLst>
                  <a:ext uri="{FF2B5EF4-FFF2-40B4-BE49-F238E27FC236}">
                    <a16:creationId xmlns:a16="http://schemas.microsoft.com/office/drawing/2014/main" id="{51D06EBB-651C-44A2-BB30-157C1F5B028F}"/>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F67DD757-52B0-4AE8-BF19-F84128D76CFB}"/>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7" name="Group 86">
              <a:extLst>
                <a:ext uri="{FF2B5EF4-FFF2-40B4-BE49-F238E27FC236}">
                  <a16:creationId xmlns:a16="http://schemas.microsoft.com/office/drawing/2014/main" id="{6661B15E-707C-4E7F-B231-E547185552EC}"/>
                </a:ext>
              </a:extLst>
            </p:cNvPr>
            <p:cNvGrpSpPr/>
            <p:nvPr/>
          </p:nvGrpSpPr>
          <p:grpSpPr>
            <a:xfrm>
              <a:off x="5872771" y="4345333"/>
              <a:ext cx="176546" cy="176546"/>
              <a:chOff x="914400" y="3352800"/>
              <a:chExt cx="914401" cy="914400"/>
            </a:xfrm>
          </p:grpSpPr>
          <p:cxnSp>
            <p:nvCxnSpPr>
              <p:cNvPr id="88" name="Straight Connector 87">
                <a:extLst>
                  <a:ext uri="{FF2B5EF4-FFF2-40B4-BE49-F238E27FC236}">
                    <a16:creationId xmlns:a16="http://schemas.microsoft.com/office/drawing/2014/main" id="{930F3672-FF53-491F-B7D9-D9647D159EF3}"/>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45AA441B-8915-42AC-93B0-3842C16AAC02}"/>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90" name="Group 89">
              <a:extLst>
                <a:ext uri="{FF2B5EF4-FFF2-40B4-BE49-F238E27FC236}">
                  <a16:creationId xmlns:a16="http://schemas.microsoft.com/office/drawing/2014/main" id="{F1FDD5E0-64D1-420A-9279-F7A26F8564A8}"/>
                </a:ext>
              </a:extLst>
            </p:cNvPr>
            <p:cNvGrpSpPr/>
            <p:nvPr/>
          </p:nvGrpSpPr>
          <p:grpSpPr>
            <a:xfrm>
              <a:off x="5872771" y="4770596"/>
              <a:ext cx="176546" cy="176546"/>
              <a:chOff x="914400" y="3352800"/>
              <a:chExt cx="914401" cy="914400"/>
            </a:xfrm>
          </p:grpSpPr>
          <p:cxnSp>
            <p:nvCxnSpPr>
              <p:cNvPr id="91" name="Straight Connector 90">
                <a:extLst>
                  <a:ext uri="{FF2B5EF4-FFF2-40B4-BE49-F238E27FC236}">
                    <a16:creationId xmlns:a16="http://schemas.microsoft.com/office/drawing/2014/main" id="{4B83DCB6-F0E9-4EB0-80E4-43F2B1756750}"/>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BD368397-352E-4547-A25D-5312F6E5F752}"/>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F1177C6D-120F-4DED-BFEE-D00AE4DDAFE2}"/>
                </a:ext>
              </a:extLst>
            </p:cNvPr>
            <p:cNvGrpSpPr/>
            <p:nvPr/>
          </p:nvGrpSpPr>
          <p:grpSpPr>
            <a:xfrm>
              <a:off x="5872771" y="5221565"/>
              <a:ext cx="176546" cy="176546"/>
              <a:chOff x="914400" y="3352800"/>
              <a:chExt cx="914401" cy="914400"/>
            </a:xfrm>
          </p:grpSpPr>
          <p:cxnSp>
            <p:nvCxnSpPr>
              <p:cNvPr id="94" name="Straight Connector 93">
                <a:extLst>
                  <a:ext uri="{FF2B5EF4-FFF2-40B4-BE49-F238E27FC236}">
                    <a16:creationId xmlns:a16="http://schemas.microsoft.com/office/drawing/2014/main" id="{27A86DB6-8A06-4776-9094-E265A67510AA}"/>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5" name="Straight Connector 94">
                <a:extLst>
                  <a:ext uri="{FF2B5EF4-FFF2-40B4-BE49-F238E27FC236}">
                    <a16:creationId xmlns:a16="http://schemas.microsoft.com/office/drawing/2014/main" id="{C2D42FA0-55F6-4331-B896-F66BB8454EEE}"/>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graphicFrame>
        <p:nvGraphicFramePr>
          <p:cNvPr id="28" name="Diagram 27">
            <a:extLst>
              <a:ext uri="{FF2B5EF4-FFF2-40B4-BE49-F238E27FC236}">
                <a16:creationId xmlns:a16="http://schemas.microsoft.com/office/drawing/2014/main" id="{FB4ECC07-3F77-43EB-85E4-DF41E0C25D6F}"/>
              </a:ext>
            </a:extLst>
          </p:cNvPr>
          <p:cNvGraphicFramePr/>
          <p:nvPr>
            <p:extLst/>
          </p:nvPr>
        </p:nvGraphicFramePr>
        <p:xfrm>
          <a:off x="14414" y="1413720"/>
          <a:ext cx="6657216" cy="433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Oval 29">
            <a:extLst>
              <a:ext uri="{FF2B5EF4-FFF2-40B4-BE49-F238E27FC236}">
                <a16:creationId xmlns:a16="http://schemas.microsoft.com/office/drawing/2014/main" id="{6B77233B-87BF-420E-BC1D-CED514E4CE0C}"/>
              </a:ext>
            </a:extLst>
          </p:cNvPr>
          <p:cNvSpPr/>
          <p:nvPr/>
        </p:nvSpPr>
        <p:spPr>
          <a:xfrm>
            <a:off x="6595632" y="4208444"/>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4C3AD54-C2EA-4A78-8291-AC85D19D2489}"/>
              </a:ext>
            </a:extLst>
          </p:cNvPr>
          <p:cNvSpPr/>
          <p:nvPr/>
        </p:nvSpPr>
        <p:spPr>
          <a:xfrm>
            <a:off x="6595632" y="4645433"/>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DE60EF5-4A8F-47F4-A4ED-341E42385846}"/>
              </a:ext>
            </a:extLst>
          </p:cNvPr>
          <p:cNvSpPr/>
          <p:nvPr/>
        </p:nvSpPr>
        <p:spPr>
          <a:xfrm>
            <a:off x="6595631" y="5061592"/>
            <a:ext cx="190351" cy="190351"/>
          </a:xfrm>
          <a:prstGeom prst="ellipse">
            <a:avLst/>
          </a:prstGeom>
          <a:solidFill>
            <a:srgbClr val="FF330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82048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anim calcmode="lin" valueType="num">
                                      <p:cBhvr>
                                        <p:cTn id="8" dur="500" fill="hold"/>
                                        <p:tgtEl>
                                          <p:spTgt spid="30"/>
                                        </p:tgtEl>
                                        <p:attrNameLst>
                                          <p:attrName>ppt_x</p:attrName>
                                        </p:attrNameLst>
                                      </p:cBhvr>
                                      <p:tavLst>
                                        <p:tav tm="0">
                                          <p:val>
                                            <p:strVal val="#ppt_x"/>
                                          </p:val>
                                        </p:tav>
                                        <p:tav tm="100000">
                                          <p:val>
                                            <p:strVal val="#ppt_x"/>
                                          </p:val>
                                        </p:tav>
                                      </p:tavLst>
                                    </p:anim>
                                    <p:anim calcmode="lin" valueType="num">
                                      <p:cBhvr>
                                        <p:cTn id="9" dur="500" fill="hold"/>
                                        <p:tgtEl>
                                          <p:spTgt spid="30"/>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98"/>
                                        </p:tgtEl>
                                        <p:attrNameLst>
                                          <p:attrName>style.visibility</p:attrName>
                                        </p:attrNameLst>
                                      </p:cBhvr>
                                      <p:to>
                                        <p:strVal val="visible"/>
                                      </p:to>
                                    </p:set>
                                    <p:animEffect transition="in" filter="fade">
                                      <p:cBhvr>
                                        <p:cTn id="13" dur="500"/>
                                        <p:tgtEl>
                                          <p:spTgt spid="98"/>
                                        </p:tgtEl>
                                      </p:cBhvr>
                                    </p:animEffect>
                                    <p:anim calcmode="lin" valueType="num">
                                      <p:cBhvr>
                                        <p:cTn id="14" dur="500" fill="hold"/>
                                        <p:tgtEl>
                                          <p:spTgt spid="98"/>
                                        </p:tgtEl>
                                        <p:attrNameLst>
                                          <p:attrName>ppt_x</p:attrName>
                                        </p:attrNameLst>
                                      </p:cBhvr>
                                      <p:tavLst>
                                        <p:tav tm="0">
                                          <p:val>
                                            <p:strVal val="#ppt_x"/>
                                          </p:val>
                                        </p:tav>
                                        <p:tav tm="100000">
                                          <p:val>
                                            <p:strVal val="#ppt_x"/>
                                          </p:val>
                                        </p:tav>
                                      </p:tavLst>
                                    </p:anim>
                                    <p:anim calcmode="lin" valueType="num">
                                      <p:cBhvr>
                                        <p:cTn id="15" dur="5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fade">
                                      <p:cBhvr>
                                        <p:cTn id="20" dur="500"/>
                                        <p:tgtEl>
                                          <p:spTgt spid="99"/>
                                        </p:tgtEl>
                                      </p:cBhvr>
                                    </p:animEffect>
                                    <p:anim calcmode="lin" valueType="num">
                                      <p:cBhvr>
                                        <p:cTn id="21" dur="500" fill="hold"/>
                                        <p:tgtEl>
                                          <p:spTgt spid="99"/>
                                        </p:tgtEl>
                                        <p:attrNameLst>
                                          <p:attrName>ppt_x</p:attrName>
                                        </p:attrNameLst>
                                      </p:cBhvr>
                                      <p:tavLst>
                                        <p:tav tm="0">
                                          <p:val>
                                            <p:strVal val="#ppt_x"/>
                                          </p:val>
                                        </p:tav>
                                        <p:tav tm="100000">
                                          <p:val>
                                            <p:strVal val="#ppt_x"/>
                                          </p:val>
                                        </p:tav>
                                      </p:tavLst>
                                    </p:anim>
                                    <p:anim calcmode="lin" valueType="num">
                                      <p:cBhvr>
                                        <p:cTn id="22" dur="500" fill="hold"/>
                                        <p:tgtEl>
                                          <p:spTgt spid="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98" grpId="0" animBg="1"/>
      <p:bldP spid="9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grpSp>
        <p:nvGrpSpPr>
          <p:cNvPr id="29" name="Group 28">
            <a:extLst>
              <a:ext uri="{FF2B5EF4-FFF2-40B4-BE49-F238E27FC236}">
                <a16:creationId xmlns:a16="http://schemas.microsoft.com/office/drawing/2014/main" id="{DCBD3963-E27D-4612-BDB6-B3C4EFE428CA}"/>
              </a:ext>
            </a:extLst>
          </p:cNvPr>
          <p:cNvGrpSpPr/>
          <p:nvPr/>
        </p:nvGrpSpPr>
        <p:grpSpPr>
          <a:xfrm>
            <a:off x="6312664" y="3581400"/>
            <a:ext cx="4941061" cy="2121512"/>
            <a:chOff x="1371601" y="3276599"/>
            <a:chExt cx="4941061" cy="2121512"/>
          </a:xfrm>
        </p:grpSpPr>
        <p:grpSp>
          <p:nvGrpSpPr>
            <p:cNvPr id="11" name="Group 10">
              <a:extLst>
                <a:ext uri="{FF2B5EF4-FFF2-40B4-BE49-F238E27FC236}">
                  <a16:creationId xmlns:a16="http://schemas.microsoft.com/office/drawing/2014/main" id="{364F865C-C768-4D70-9931-81546AF33893}"/>
                </a:ext>
              </a:extLst>
            </p:cNvPr>
            <p:cNvGrpSpPr/>
            <p:nvPr/>
          </p:nvGrpSpPr>
          <p:grpSpPr>
            <a:xfrm>
              <a:off x="1371601" y="3276599"/>
              <a:ext cx="707582" cy="707581"/>
              <a:chOff x="914400" y="3352800"/>
              <a:chExt cx="914401" cy="914400"/>
            </a:xfrm>
          </p:grpSpPr>
          <p:cxnSp>
            <p:nvCxnSpPr>
              <p:cNvPr id="3" name="Straight Connector 2">
                <a:extLst>
                  <a:ext uri="{FF2B5EF4-FFF2-40B4-BE49-F238E27FC236}">
                    <a16:creationId xmlns:a16="http://schemas.microsoft.com/office/drawing/2014/main" id="{B09082F4-41D5-463F-8C31-810942C963AD}"/>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F7917702-41FB-4776-83E7-DE7CC0024197}"/>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58" name="Group 57">
              <a:extLst>
                <a:ext uri="{FF2B5EF4-FFF2-40B4-BE49-F238E27FC236}">
                  <a16:creationId xmlns:a16="http://schemas.microsoft.com/office/drawing/2014/main" id="{2E545551-BB50-4C15-9B5B-90E66EA27B0E}"/>
                </a:ext>
              </a:extLst>
            </p:cNvPr>
            <p:cNvGrpSpPr/>
            <p:nvPr/>
          </p:nvGrpSpPr>
          <p:grpSpPr>
            <a:xfrm>
              <a:off x="5605080" y="3276599"/>
              <a:ext cx="707582" cy="707581"/>
              <a:chOff x="914400" y="3352800"/>
              <a:chExt cx="914401" cy="914400"/>
            </a:xfrm>
          </p:grpSpPr>
          <p:cxnSp>
            <p:nvCxnSpPr>
              <p:cNvPr id="60" name="Straight Connector 59">
                <a:extLst>
                  <a:ext uri="{FF2B5EF4-FFF2-40B4-BE49-F238E27FC236}">
                    <a16:creationId xmlns:a16="http://schemas.microsoft.com/office/drawing/2014/main" id="{B208A8D7-34A1-4DEC-B901-3248E0A2D18B}"/>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0498CB30-10B9-4A06-8909-FFF59F12A6D0}"/>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cxnSp>
          <p:nvCxnSpPr>
            <p:cNvPr id="59" name="Straight Connector 58">
              <a:extLst>
                <a:ext uri="{FF2B5EF4-FFF2-40B4-BE49-F238E27FC236}">
                  <a16:creationId xmlns:a16="http://schemas.microsoft.com/office/drawing/2014/main" id="{9E4F12EB-1EC7-4E2A-B950-85C3D2A20994}"/>
                </a:ext>
              </a:extLst>
            </p:cNvPr>
            <p:cNvCxnSpPr>
              <a:cxnSpLocks/>
            </p:cNvCxnSpPr>
            <p:nvPr/>
          </p:nvCxnSpPr>
          <p:spPr>
            <a:xfrm>
              <a:off x="5964046" y="3625467"/>
              <a:ext cx="0" cy="170853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62" name="Group 61">
              <a:extLst>
                <a:ext uri="{FF2B5EF4-FFF2-40B4-BE49-F238E27FC236}">
                  <a16:creationId xmlns:a16="http://schemas.microsoft.com/office/drawing/2014/main" id="{6BCB525E-B362-42A2-ABFF-BEFFB58FDD4F}"/>
                </a:ext>
              </a:extLst>
            </p:cNvPr>
            <p:cNvGrpSpPr/>
            <p:nvPr/>
          </p:nvGrpSpPr>
          <p:grpSpPr>
            <a:xfrm>
              <a:off x="3488339" y="3276599"/>
              <a:ext cx="707582" cy="707581"/>
              <a:chOff x="914400" y="3352800"/>
              <a:chExt cx="914401" cy="914400"/>
            </a:xfrm>
          </p:grpSpPr>
          <p:cxnSp>
            <p:nvCxnSpPr>
              <p:cNvPr id="63" name="Straight Connector 62">
                <a:extLst>
                  <a:ext uri="{FF2B5EF4-FFF2-40B4-BE49-F238E27FC236}">
                    <a16:creationId xmlns:a16="http://schemas.microsoft.com/office/drawing/2014/main" id="{87E24A58-08BC-44FD-82DD-887DC366B201}"/>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405C279C-C11C-4AF9-A57B-643D1FFA4D8D}"/>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87FA8F97-D689-486B-97D3-B07CA043D272}"/>
                </a:ext>
              </a:extLst>
            </p:cNvPr>
            <p:cNvGrpSpPr/>
            <p:nvPr/>
          </p:nvGrpSpPr>
          <p:grpSpPr>
            <a:xfrm>
              <a:off x="1642294" y="3894364"/>
              <a:ext cx="176546" cy="176546"/>
              <a:chOff x="914400" y="3352800"/>
              <a:chExt cx="914401" cy="914400"/>
            </a:xfrm>
          </p:grpSpPr>
          <p:cxnSp>
            <p:nvCxnSpPr>
              <p:cNvPr id="66" name="Straight Connector 65">
                <a:extLst>
                  <a:ext uri="{FF2B5EF4-FFF2-40B4-BE49-F238E27FC236}">
                    <a16:creationId xmlns:a16="http://schemas.microsoft.com/office/drawing/2014/main" id="{F4C2C88E-E772-4D1E-8F47-BB5918EB4F7C}"/>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25103EFC-73C4-44E2-B488-BF5F966A7850}"/>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cxnSp>
          <p:nvCxnSpPr>
            <p:cNvPr id="17" name="Straight Connector 16">
              <a:extLst>
                <a:ext uri="{FF2B5EF4-FFF2-40B4-BE49-F238E27FC236}">
                  <a16:creationId xmlns:a16="http://schemas.microsoft.com/office/drawing/2014/main" id="{BF7CFBA6-BD24-40FF-A550-5725C4772957}"/>
                </a:ext>
              </a:extLst>
            </p:cNvPr>
            <p:cNvCxnSpPr>
              <a:cxnSpLocks/>
            </p:cNvCxnSpPr>
            <p:nvPr/>
          </p:nvCxnSpPr>
          <p:spPr>
            <a:xfrm>
              <a:off x="1730567" y="3625467"/>
              <a:ext cx="4228303" cy="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B9760D3E-14F8-4807-AFEA-3AE8D34A4891}"/>
                </a:ext>
              </a:extLst>
            </p:cNvPr>
            <p:cNvCxnSpPr>
              <a:cxnSpLocks/>
            </p:cNvCxnSpPr>
            <p:nvPr/>
          </p:nvCxnSpPr>
          <p:spPr>
            <a:xfrm>
              <a:off x="1733568" y="3625467"/>
              <a:ext cx="0" cy="170853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CC633325-656A-47AE-9ECC-D9B9CBEA1936}"/>
                </a:ext>
              </a:extLst>
            </p:cNvPr>
            <p:cNvGrpSpPr/>
            <p:nvPr/>
          </p:nvGrpSpPr>
          <p:grpSpPr>
            <a:xfrm>
              <a:off x="1642294" y="4345333"/>
              <a:ext cx="176546" cy="176546"/>
              <a:chOff x="914400" y="3352800"/>
              <a:chExt cx="914401" cy="914400"/>
            </a:xfrm>
          </p:grpSpPr>
          <p:cxnSp>
            <p:nvCxnSpPr>
              <p:cNvPr id="70" name="Straight Connector 69">
                <a:extLst>
                  <a:ext uri="{FF2B5EF4-FFF2-40B4-BE49-F238E27FC236}">
                    <a16:creationId xmlns:a16="http://schemas.microsoft.com/office/drawing/2014/main" id="{16E53679-63C2-45AC-B6DC-F5C5810C48AE}"/>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BE5C17A3-FCF0-429E-B4DE-6227C192358F}"/>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78" name="Group 77">
              <a:extLst>
                <a:ext uri="{FF2B5EF4-FFF2-40B4-BE49-F238E27FC236}">
                  <a16:creationId xmlns:a16="http://schemas.microsoft.com/office/drawing/2014/main" id="{81A469BD-888E-4794-B193-CF48AE503375}"/>
                </a:ext>
              </a:extLst>
            </p:cNvPr>
            <p:cNvGrpSpPr/>
            <p:nvPr/>
          </p:nvGrpSpPr>
          <p:grpSpPr>
            <a:xfrm>
              <a:off x="1642294" y="4770596"/>
              <a:ext cx="176546" cy="176546"/>
              <a:chOff x="914400" y="3352800"/>
              <a:chExt cx="914401" cy="914400"/>
            </a:xfrm>
          </p:grpSpPr>
          <p:cxnSp>
            <p:nvCxnSpPr>
              <p:cNvPr id="79" name="Straight Connector 78">
                <a:extLst>
                  <a:ext uri="{FF2B5EF4-FFF2-40B4-BE49-F238E27FC236}">
                    <a16:creationId xmlns:a16="http://schemas.microsoft.com/office/drawing/2014/main" id="{2D8BB7A8-048E-476D-B15F-C7326F8C2A20}"/>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0FC0B60F-F8C6-4BB1-978E-24541D5406EC}"/>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1" name="Group 80">
              <a:extLst>
                <a:ext uri="{FF2B5EF4-FFF2-40B4-BE49-F238E27FC236}">
                  <a16:creationId xmlns:a16="http://schemas.microsoft.com/office/drawing/2014/main" id="{EF9B8933-C02D-433C-B5F8-AC8497695E32}"/>
                </a:ext>
              </a:extLst>
            </p:cNvPr>
            <p:cNvGrpSpPr/>
            <p:nvPr/>
          </p:nvGrpSpPr>
          <p:grpSpPr>
            <a:xfrm>
              <a:off x="1642294" y="5221565"/>
              <a:ext cx="176546" cy="176546"/>
              <a:chOff x="914400" y="3352800"/>
              <a:chExt cx="914401" cy="914400"/>
            </a:xfrm>
          </p:grpSpPr>
          <p:cxnSp>
            <p:nvCxnSpPr>
              <p:cNvPr id="82" name="Straight Connector 81">
                <a:extLst>
                  <a:ext uri="{FF2B5EF4-FFF2-40B4-BE49-F238E27FC236}">
                    <a16:creationId xmlns:a16="http://schemas.microsoft.com/office/drawing/2014/main" id="{32D3CA46-C412-407E-A4AB-8AA53B67CC98}"/>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0E217A21-9066-438E-B5F2-989528C379F6}"/>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4" name="Group 83">
              <a:extLst>
                <a:ext uri="{FF2B5EF4-FFF2-40B4-BE49-F238E27FC236}">
                  <a16:creationId xmlns:a16="http://schemas.microsoft.com/office/drawing/2014/main" id="{C1E7EEF3-44E5-4652-B083-C847F8D05C53}"/>
                </a:ext>
              </a:extLst>
            </p:cNvPr>
            <p:cNvGrpSpPr/>
            <p:nvPr/>
          </p:nvGrpSpPr>
          <p:grpSpPr>
            <a:xfrm>
              <a:off x="5872771" y="3894364"/>
              <a:ext cx="176546" cy="176546"/>
              <a:chOff x="914400" y="3352800"/>
              <a:chExt cx="914401" cy="914400"/>
            </a:xfrm>
          </p:grpSpPr>
          <p:cxnSp>
            <p:nvCxnSpPr>
              <p:cNvPr id="85" name="Straight Connector 84">
                <a:extLst>
                  <a:ext uri="{FF2B5EF4-FFF2-40B4-BE49-F238E27FC236}">
                    <a16:creationId xmlns:a16="http://schemas.microsoft.com/office/drawing/2014/main" id="{51D06EBB-651C-44A2-BB30-157C1F5B028F}"/>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F67DD757-52B0-4AE8-BF19-F84128D76CFB}"/>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7" name="Group 86">
              <a:extLst>
                <a:ext uri="{FF2B5EF4-FFF2-40B4-BE49-F238E27FC236}">
                  <a16:creationId xmlns:a16="http://schemas.microsoft.com/office/drawing/2014/main" id="{6661B15E-707C-4E7F-B231-E547185552EC}"/>
                </a:ext>
              </a:extLst>
            </p:cNvPr>
            <p:cNvGrpSpPr/>
            <p:nvPr/>
          </p:nvGrpSpPr>
          <p:grpSpPr>
            <a:xfrm>
              <a:off x="5872771" y="4345333"/>
              <a:ext cx="176546" cy="176546"/>
              <a:chOff x="914400" y="3352800"/>
              <a:chExt cx="914401" cy="914400"/>
            </a:xfrm>
          </p:grpSpPr>
          <p:cxnSp>
            <p:nvCxnSpPr>
              <p:cNvPr id="88" name="Straight Connector 87">
                <a:extLst>
                  <a:ext uri="{FF2B5EF4-FFF2-40B4-BE49-F238E27FC236}">
                    <a16:creationId xmlns:a16="http://schemas.microsoft.com/office/drawing/2014/main" id="{930F3672-FF53-491F-B7D9-D9647D159EF3}"/>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45AA441B-8915-42AC-93B0-3842C16AAC02}"/>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90" name="Group 89">
              <a:extLst>
                <a:ext uri="{FF2B5EF4-FFF2-40B4-BE49-F238E27FC236}">
                  <a16:creationId xmlns:a16="http://schemas.microsoft.com/office/drawing/2014/main" id="{F1FDD5E0-64D1-420A-9279-F7A26F8564A8}"/>
                </a:ext>
              </a:extLst>
            </p:cNvPr>
            <p:cNvGrpSpPr/>
            <p:nvPr/>
          </p:nvGrpSpPr>
          <p:grpSpPr>
            <a:xfrm>
              <a:off x="5872771" y="4770596"/>
              <a:ext cx="176546" cy="176546"/>
              <a:chOff x="914400" y="3352800"/>
              <a:chExt cx="914401" cy="914400"/>
            </a:xfrm>
          </p:grpSpPr>
          <p:cxnSp>
            <p:nvCxnSpPr>
              <p:cNvPr id="91" name="Straight Connector 90">
                <a:extLst>
                  <a:ext uri="{FF2B5EF4-FFF2-40B4-BE49-F238E27FC236}">
                    <a16:creationId xmlns:a16="http://schemas.microsoft.com/office/drawing/2014/main" id="{4B83DCB6-F0E9-4EB0-80E4-43F2B1756750}"/>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BD368397-352E-4547-A25D-5312F6E5F752}"/>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F1177C6D-120F-4DED-BFEE-D00AE4DDAFE2}"/>
                </a:ext>
              </a:extLst>
            </p:cNvPr>
            <p:cNvGrpSpPr/>
            <p:nvPr/>
          </p:nvGrpSpPr>
          <p:grpSpPr>
            <a:xfrm>
              <a:off x="5872771" y="5221565"/>
              <a:ext cx="176546" cy="176546"/>
              <a:chOff x="914400" y="3352800"/>
              <a:chExt cx="914401" cy="914400"/>
            </a:xfrm>
          </p:grpSpPr>
          <p:cxnSp>
            <p:nvCxnSpPr>
              <p:cNvPr id="94" name="Straight Connector 93">
                <a:extLst>
                  <a:ext uri="{FF2B5EF4-FFF2-40B4-BE49-F238E27FC236}">
                    <a16:creationId xmlns:a16="http://schemas.microsoft.com/office/drawing/2014/main" id="{27A86DB6-8A06-4776-9094-E265A67510AA}"/>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5" name="Straight Connector 94">
                <a:extLst>
                  <a:ext uri="{FF2B5EF4-FFF2-40B4-BE49-F238E27FC236}">
                    <a16:creationId xmlns:a16="http://schemas.microsoft.com/office/drawing/2014/main" id="{C2D42FA0-55F6-4331-B896-F66BB8454EEE}"/>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graphicFrame>
        <p:nvGraphicFramePr>
          <p:cNvPr id="28" name="Diagram 27">
            <a:extLst>
              <a:ext uri="{FF2B5EF4-FFF2-40B4-BE49-F238E27FC236}">
                <a16:creationId xmlns:a16="http://schemas.microsoft.com/office/drawing/2014/main" id="{FB4ECC07-3F77-43EB-85E4-DF41E0C25D6F}"/>
              </a:ext>
            </a:extLst>
          </p:cNvPr>
          <p:cNvGraphicFramePr/>
          <p:nvPr>
            <p:extLst/>
          </p:nvPr>
        </p:nvGraphicFramePr>
        <p:xfrm>
          <a:off x="14414" y="1413720"/>
          <a:ext cx="6657216" cy="433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0" name="Oval 29">
            <a:extLst>
              <a:ext uri="{FF2B5EF4-FFF2-40B4-BE49-F238E27FC236}">
                <a16:creationId xmlns:a16="http://schemas.microsoft.com/office/drawing/2014/main" id="{6B77233B-87BF-420E-BC1D-CED514E4CE0C}"/>
              </a:ext>
            </a:extLst>
          </p:cNvPr>
          <p:cNvSpPr/>
          <p:nvPr/>
        </p:nvSpPr>
        <p:spPr>
          <a:xfrm>
            <a:off x="6595632" y="4208444"/>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34C3AD54-C2EA-4A78-8291-AC85D19D2489}"/>
              </a:ext>
            </a:extLst>
          </p:cNvPr>
          <p:cNvSpPr/>
          <p:nvPr/>
        </p:nvSpPr>
        <p:spPr>
          <a:xfrm>
            <a:off x="6595632" y="4645433"/>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DE60EF5-4A8F-47F4-A4ED-341E42385846}"/>
              </a:ext>
            </a:extLst>
          </p:cNvPr>
          <p:cNvSpPr/>
          <p:nvPr/>
        </p:nvSpPr>
        <p:spPr>
          <a:xfrm>
            <a:off x="6595631" y="5061592"/>
            <a:ext cx="190351" cy="190351"/>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63374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grpSp>
        <p:nvGrpSpPr>
          <p:cNvPr id="29" name="Group 28">
            <a:extLst>
              <a:ext uri="{FF2B5EF4-FFF2-40B4-BE49-F238E27FC236}">
                <a16:creationId xmlns:a16="http://schemas.microsoft.com/office/drawing/2014/main" id="{DCBD3963-E27D-4612-BDB6-B3C4EFE428CA}"/>
              </a:ext>
            </a:extLst>
          </p:cNvPr>
          <p:cNvGrpSpPr/>
          <p:nvPr/>
        </p:nvGrpSpPr>
        <p:grpSpPr>
          <a:xfrm>
            <a:off x="6312664" y="3581400"/>
            <a:ext cx="4941061" cy="2121512"/>
            <a:chOff x="1371601" y="3276599"/>
            <a:chExt cx="4941061" cy="2121512"/>
          </a:xfrm>
        </p:grpSpPr>
        <p:grpSp>
          <p:nvGrpSpPr>
            <p:cNvPr id="11" name="Group 10">
              <a:extLst>
                <a:ext uri="{FF2B5EF4-FFF2-40B4-BE49-F238E27FC236}">
                  <a16:creationId xmlns:a16="http://schemas.microsoft.com/office/drawing/2014/main" id="{364F865C-C768-4D70-9931-81546AF33893}"/>
                </a:ext>
              </a:extLst>
            </p:cNvPr>
            <p:cNvGrpSpPr/>
            <p:nvPr/>
          </p:nvGrpSpPr>
          <p:grpSpPr>
            <a:xfrm>
              <a:off x="1371601" y="3276599"/>
              <a:ext cx="707582" cy="707581"/>
              <a:chOff x="914400" y="3352800"/>
              <a:chExt cx="914401" cy="914400"/>
            </a:xfrm>
          </p:grpSpPr>
          <p:cxnSp>
            <p:nvCxnSpPr>
              <p:cNvPr id="3" name="Straight Connector 2">
                <a:extLst>
                  <a:ext uri="{FF2B5EF4-FFF2-40B4-BE49-F238E27FC236}">
                    <a16:creationId xmlns:a16="http://schemas.microsoft.com/office/drawing/2014/main" id="{B09082F4-41D5-463F-8C31-810942C963AD}"/>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27" name="Straight Connector 26">
                <a:extLst>
                  <a:ext uri="{FF2B5EF4-FFF2-40B4-BE49-F238E27FC236}">
                    <a16:creationId xmlns:a16="http://schemas.microsoft.com/office/drawing/2014/main" id="{F7917702-41FB-4776-83E7-DE7CC0024197}"/>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58" name="Group 57">
              <a:extLst>
                <a:ext uri="{FF2B5EF4-FFF2-40B4-BE49-F238E27FC236}">
                  <a16:creationId xmlns:a16="http://schemas.microsoft.com/office/drawing/2014/main" id="{2E545551-BB50-4C15-9B5B-90E66EA27B0E}"/>
                </a:ext>
              </a:extLst>
            </p:cNvPr>
            <p:cNvGrpSpPr/>
            <p:nvPr/>
          </p:nvGrpSpPr>
          <p:grpSpPr>
            <a:xfrm>
              <a:off x="5605080" y="3276599"/>
              <a:ext cx="707582" cy="707581"/>
              <a:chOff x="914400" y="3352800"/>
              <a:chExt cx="914401" cy="914400"/>
            </a:xfrm>
          </p:grpSpPr>
          <p:cxnSp>
            <p:nvCxnSpPr>
              <p:cNvPr id="60" name="Straight Connector 59">
                <a:extLst>
                  <a:ext uri="{FF2B5EF4-FFF2-40B4-BE49-F238E27FC236}">
                    <a16:creationId xmlns:a16="http://schemas.microsoft.com/office/drawing/2014/main" id="{B208A8D7-34A1-4DEC-B901-3248E0A2D18B}"/>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1" name="Straight Connector 60">
                <a:extLst>
                  <a:ext uri="{FF2B5EF4-FFF2-40B4-BE49-F238E27FC236}">
                    <a16:creationId xmlns:a16="http://schemas.microsoft.com/office/drawing/2014/main" id="{0498CB30-10B9-4A06-8909-FFF59F12A6D0}"/>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cxnSp>
          <p:nvCxnSpPr>
            <p:cNvPr id="59" name="Straight Connector 58">
              <a:extLst>
                <a:ext uri="{FF2B5EF4-FFF2-40B4-BE49-F238E27FC236}">
                  <a16:creationId xmlns:a16="http://schemas.microsoft.com/office/drawing/2014/main" id="{9E4F12EB-1EC7-4E2A-B950-85C3D2A20994}"/>
                </a:ext>
              </a:extLst>
            </p:cNvPr>
            <p:cNvCxnSpPr>
              <a:cxnSpLocks/>
            </p:cNvCxnSpPr>
            <p:nvPr/>
          </p:nvCxnSpPr>
          <p:spPr>
            <a:xfrm>
              <a:off x="5964046" y="3625467"/>
              <a:ext cx="0" cy="170853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62" name="Group 61">
              <a:extLst>
                <a:ext uri="{FF2B5EF4-FFF2-40B4-BE49-F238E27FC236}">
                  <a16:creationId xmlns:a16="http://schemas.microsoft.com/office/drawing/2014/main" id="{6BCB525E-B362-42A2-ABFF-BEFFB58FDD4F}"/>
                </a:ext>
              </a:extLst>
            </p:cNvPr>
            <p:cNvGrpSpPr/>
            <p:nvPr/>
          </p:nvGrpSpPr>
          <p:grpSpPr>
            <a:xfrm>
              <a:off x="3488339" y="3276599"/>
              <a:ext cx="707582" cy="707581"/>
              <a:chOff x="914400" y="3352800"/>
              <a:chExt cx="914401" cy="914400"/>
            </a:xfrm>
          </p:grpSpPr>
          <p:cxnSp>
            <p:nvCxnSpPr>
              <p:cNvPr id="63" name="Straight Connector 62">
                <a:extLst>
                  <a:ext uri="{FF2B5EF4-FFF2-40B4-BE49-F238E27FC236}">
                    <a16:creationId xmlns:a16="http://schemas.microsoft.com/office/drawing/2014/main" id="{87E24A58-08BC-44FD-82DD-887DC366B201}"/>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4" name="Straight Connector 63">
                <a:extLst>
                  <a:ext uri="{FF2B5EF4-FFF2-40B4-BE49-F238E27FC236}">
                    <a16:creationId xmlns:a16="http://schemas.microsoft.com/office/drawing/2014/main" id="{405C279C-C11C-4AF9-A57B-643D1FFA4D8D}"/>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65" name="Group 64">
              <a:extLst>
                <a:ext uri="{FF2B5EF4-FFF2-40B4-BE49-F238E27FC236}">
                  <a16:creationId xmlns:a16="http://schemas.microsoft.com/office/drawing/2014/main" id="{87FA8F97-D689-486B-97D3-B07CA043D272}"/>
                </a:ext>
              </a:extLst>
            </p:cNvPr>
            <p:cNvGrpSpPr/>
            <p:nvPr/>
          </p:nvGrpSpPr>
          <p:grpSpPr>
            <a:xfrm>
              <a:off x="1642294" y="3894364"/>
              <a:ext cx="176546" cy="176546"/>
              <a:chOff x="914400" y="3352800"/>
              <a:chExt cx="914401" cy="914400"/>
            </a:xfrm>
          </p:grpSpPr>
          <p:cxnSp>
            <p:nvCxnSpPr>
              <p:cNvPr id="66" name="Straight Connector 65">
                <a:extLst>
                  <a:ext uri="{FF2B5EF4-FFF2-40B4-BE49-F238E27FC236}">
                    <a16:creationId xmlns:a16="http://schemas.microsoft.com/office/drawing/2014/main" id="{F4C2C88E-E772-4D1E-8F47-BB5918EB4F7C}"/>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7" name="Straight Connector 66">
                <a:extLst>
                  <a:ext uri="{FF2B5EF4-FFF2-40B4-BE49-F238E27FC236}">
                    <a16:creationId xmlns:a16="http://schemas.microsoft.com/office/drawing/2014/main" id="{25103EFC-73C4-44E2-B488-BF5F966A7850}"/>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cxnSp>
          <p:nvCxnSpPr>
            <p:cNvPr id="17" name="Straight Connector 16">
              <a:extLst>
                <a:ext uri="{FF2B5EF4-FFF2-40B4-BE49-F238E27FC236}">
                  <a16:creationId xmlns:a16="http://schemas.microsoft.com/office/drawing/2014/main" id="{BF7CFBA6-BD24-40FF-A550-5725C4772957}"/>
                </a:ext>
              </a:extLst>
            </p:cNvPr>
            <p:cNvCxnSpPr>
              <a:cxnSpLocks/>
            </p:cNvCxnSpPr>
            <p:nvPr/>
          </p:nvCxnSpPr>
          <p:spPr>
            <a:xfrm>
              <a:off x="1730567" y="3625467"/>
              <a:ext cx="4228303" cy="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68" name="Straight Connector 67">
              <a:extLst>
                <a:ext uri="{FF2B5EF4-FFF2-40B4-BE49-F238E27FC236}">
                  <a16:creationId xmlns:a16="http://schemas.microsoft.com/office/drawing/2014/main" id="{B9760D3E-14F8-4807-AFEA-3AE8D34A4891}"/>
                </a:ext>
              </a:extLst>
            </p:cNvPr>
            <p:cNvCxnSpPr>
              <a:cxnSpLocks/>
            </p:cNvCxnSpPr>
            <p:nvPr/>
          </p:nvCxnSpPr>
          <p:spPr>
            <a:xfrm>
              <a:off x="1733568" y="3625467"/>
              <a:ext cx="0" cy="1708533"/>
            </a:xfrm>
            <a:prstGeom prst="line">
              <a:avLst/>
            </a:prstGeom>
            <a:ln w="6350" cap="sq"/>
          </p:spPr>
          <p:style>
            <a:lnRef idx="1">
              <a:schemeClr val="accent1"/>
            </a:lnRef>
            <a:fillRef idx="0">
              <a:schemeClr val="accent1"/>
            </a:fillRef>
            <a:effectRef idx="0">
              <a:schemeClr val="accent1"/>
            </a:effectRef>
            <a:fontRef idx="minor">
              <a:schemeClr val="lt1"/>
            </a:fontRef>
          </p:style>
        </p:cxnSp>
        <p:grpSp>
          <p:nvGrpSpPr>
            <p:cNvPr id="69" name="Group 68">
              <a:extLst>
                <a:ext uri="{FF2B5EF4-FFF2-40B4-BE49-F238E27FC236}">
                  <a16:creationId xmlns:a16="http://schemas.microsoft.com/office/drawing/2014/main" id="{CC633325-656A-47AE-9ECC-D9B9CBEA1936}"/>
                </a:ext>
              </a:extLst>
            </p:cNvPr>
            <p:cNvGrpSpPr/>
            <p:nvPr/>
          </p:nvGrpSpPr>
          <p:grpSpPr>
            <a:xfrm>
              <a:off x="1642294" y="4345333"/>
              <a:ext cx="176546" cy="176546"/>
              <a:chOff x="914400" y="3352800"/>
              <a:chExt cx="914401" cy="914400"/>
            </a:xfrm>
          </p:grpSpPr>
          <p:cxnSp>
            <p:nvCxnSpPr>
              <p:cNvPr id="70" name="Straight Connector 69">
                <a:extLst>
                  <a:ext uri="{FF2B5EF4-FFF2-40B4-BE49-F238E27FC236}">
                    <a16:creationId xmlns:a16="http://schemas.microsoft.com/office/drawing/2014/main" id="{16E53679-63C2-45AC-B6DC-F5C5810C48AE}"/>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71" name="Straight Connector 70">
                <a:extLst>
                  <a:ext uri="{FF2B5EF4-FFF2-40B4-BE49-F238E27FC236}">
                    <a16:creationId xmlns:a16="http://schemas.microsoft.com/office/drawing/2014/main" id="{BE5C17A3-FCF0-429E-B4DE-6227C192358F}"/>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78" name="Group 77">
              <a:extLst>
                <a:ext uri="{FF2B5EF4-FFF2-40B4-BE49-F238E27FC236}">
                  <a16:creationId xmlns:a16="http://schemas.microsoft.com/office/drawing/2014/main" id="{81A469BD-888E-4794-B193-CF48AE503375}"/>
                </a:ext>
              </a:extLst>
            </p:cNvPr>
            <p:cNvGrpSpPr/>
            <p:nvPr/>
          </p:nvGrpSpPr>
          <p:grpSpPr>
            <a:xfrm>
              <a:off x="1642294" y="4770596"/>
              <a:ext cx="176546" cy="176546"/>
              <a:chOff x="914400" y="3352800"/>
              <a:chExt cx="914401" cy="914400"/>
            </a:xfrm>
          </p:grpSpPr>
          <p:cxnSp>
            <p:nvCxnSpPr>
              <p:cNvPr id="79" name="Straight Connector 78">
                <a:extLst>
                  <a:ext uri="{FF2B5EF4-FFF2-40B4-BE49-F238E27FC236}">
                    <a16:creationId xmlns:a16="http://schemas.microsoft.com/office/drawing/2014/main" id="{2D8BB7A8-048E-476D-B15F-C7326F8C2A20}"/>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0" name="Straight Connector 79">
                <a:extLst>
                  <a:ext uri="{FF2B5EF4-FFF2-40B4-BE49-F238E27FC236}">
                    <a16:creationId xmlns:a16="http://schemas.microsoft.com/office/drawing/2014/main" id="{0FC0B60F-F8C6-4BB1-978E-24541D5406EC}"/>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1" name="Group 80">
              <a:extLst>
                <a:ext uri="{FF2B5EF4-FFF2-40B4-BE49-F238E27FC236}">
                  <a16:creationId xmlns:a16="http://schemas.microsoft.com/office/drawing/2014/main" id="{EF9B8933-C02D-433C-B5F8-AC8497695E32}"/>
                </a:ext>
              </a:extLst>
            </p:cNvPr>
            <p:cNvGrpSpPr/>
            <p:nvPr/>
          </p:nvGrpSpPr>
          <p:grpSpPr>
            <a:xfrm>
              <a:off x="1642294" y="5221565"/>
              <a:ext cx="176546" cy="176546"/>
              <a:chOff x="914400" y="3352800"/>
              <a:chExt cx="914401" cy="914400"/>
            </a:xfrm>
          </p:grpSpPr>
          <p:cxnSp>
            <p:nvCxnSpPr>
              <p:cNvPr id="82" name="Straight Connector 81">
                <a:extLst>
                  <a:ext uri="{FF2B5EF4-FFF2-40B4-BE49-F238E27FC236}">
                    <a16:creationId xmlns:a16="http://schemas.microsoft.com/office/drawing/2014/main" id="{32D3CA46-C412-407E-A4AB-8AA53B67CC98}"/>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0E217A21-9066-438E-B5F2-989528C379F6}"/>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4" name="Group 83">
              <a:extLst>
                <a:ext uri="{FF2B5EF4-FFF2-40B4-BE49-F238E27FC236}">
                  <a16:creationId xmlns:a16="http://schemas.microsoft.com/office/drawing/2014/main" id="{C1E7EEF3-44E5-4652-B083-C847F8D05C53}"/>
                </a:ext>
              </a:extLst>
            </p:cNvPr>
            <p:cNvGrpSpPr/>
            <p:nvPr/>
          </p:nvGrpSpPr>
          <p:grpSpPr>
            <a:xfrm>
              <a:off x="5872771" y="3894364"/>
              <a:ext cx="176546" cy="176546"/>
              <a:chOff x="914400" y="3352800"/>
              <a:chExt cx="914401" cy="914400"/>
            </a:xfrm>
          </p:grpSpPr>
          <p:cxnSp>
            <p:nvCxnSpPr>
              <p:cNvPr id="85" name="Straight Connector 84">
                <a:extLst>
                  <a:ext uri="{FF2B5EF4-FFF2-40B4-BE49-F238E27FC236}">
                    <a16:creationId xmlns:a16="http://schemas.microsoft.com/office/drawing/2014/main" id="{51D06EBB-651C-44A2-BB30-157C1F5B028F}"/>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6" name="Straight Connector 85">
                <a:extLst>
                  <a:ext uri="{FF2B5EF4-FFF2-40B4-BE49-F238E27FC236}">
                    <a16:creationId xmlns:a16="http://schemas.microsoft.com/office/drawing/2014/main" id="{F67DD757-52B0-4AE8-BF19-F84128D76CFB}"/>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87" name="Group 86">
              <a:extLst>
                <a:ext uri="{FF2B5EF4-FFF2-40B4-BE49-F238E27FC236}">
                  <a16:creationId xmlns:a16="http://schemas.microsoft.com/office/drawing/2014/main" id="{6661B15E-707C-4E7F-B231-E547185552EC}"/>
                </a:ext>
              </a:extLst>
            </p:cNvPr>
            <p:cNvGrpSpPr/>
            <p:nvPr/>
          </p:nvGrpSpPr>
          <p:grpSpPr>
            <a:xfrm>
              <a:off x="5872771" y="4345333"/>
              <a:ext cx="176546" cy="176546"/>
              <a:chOff x="914400" y="3352800"/>
              <a:chExt cx="914401" cy="914400"/>
            </a:xfrm>
          </p:grpSpPr>
          <p:cxnSp>
            <p:nvCxnSpPr>
              <p:cNvPr id="88" name="Straight Connector 87">
                <a:extLst>
                  <a:ext uri="{FF2B5EF4-FFF2-40B4-BE49-F238E27FC236}">
                    <a16:creationId xmlns:a16="http://schemas.microsoft.com/office/drawing/2014/main" id="{930F3672-FF53-491F-B7D9-D9647D159EF3}"/>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89" name="Straight Connector 88">
                <a:extLst>
                  <a:ext uri="{FF2B5EF4-FFF2-40B4-BE49-F238E27FC236}">
                    <a16:creationId xmlns:a16="http://schemas.microsoft.com/office/drawing/2014/main" id="{45AA441B-8915-42AC-93B0-3842C16AAC02}"/>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90" name="Group 89">
              <a:extLst>
                <a:ext uri="{FF2B5EF4-FFF2-40B4-BE49-F238E27FC236}">
                  <a16:creationId xmlns:a16="http://schemas.microsoft.com/office/drawing/2014/main" id="{F1FDD5E0-64D1-420A-9279-F7A26F8564A8}"/>
                </a:ext>
              </a:extLst>
            </p:cNvPr>
            <p:cNvGrpSpPr/>
            <p:nvPr/>
          </p:nvGrpSpPr>
          <p:grpSpPr>
            <a:xfrm>
              <a:off x="5872771" y="4770596"/>
              <a:ext cx="176546" cy="176546"/>
              <a:chOff x="914400" y="3352800"/>
              <a:chExt cx="914401" cy="914400"/>
            </a:xfrm>
          </p:grpSpPr>
          <p:cxnSp>
            <p:nvCxnSpPr>
              <p:cNvPr id="91" name="Straight Connector 90">
                <a:extLst>
                  <a:ext uri="{FF2B5EF4-FFF2-40B4-BE49-F238E27FC236}">
                    <a16:creationId xmlns:a16="http://schemas.microsoft.com/office/drawing/2014/main" id="{4B83DCB6-F0E9-4EB0-80E4-43F2B1756750}"/>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2" name="Straight Connector 91">
                <a:extLst>
                  <a:ext uri="{FF2B5EF4-FFF2-40B4-BE49-F238E27FC236}">
                    <a16:creationId xmlns:a16="http://schemas.microsoft.com/office/drawing/2014/main" id="{BD368397-352E-4547-A25D-5312F6E5F752}"/>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nvGrpSpPr>
            <p:cNvPr id="93" name="Group 92">
              <a:extLst>
                <a:ext uri="{FF2B5EF4-FFF2-40B4-BE49-F238E27FC236}">
                  <a16:creationId xmlns:a16="http://schemas.microsoft.com/office/drawing/2014/main" id="{F1177C6D-120F-4DED-BFEE-D00AE4DDAFE2}"/>
                </a:ext>
              </a:extLst>
            </p:cNvPr>
            <p:cNvGrpSpPr/>
            <p:nvPr/>
          </p:nvGrpSpPr>
          <p:grpSpPr>
            <a:xfrm>
              <a:off x="5872771" y="5221565"/>
              <a:ext cx="176546" cy="176546"/>
              <a:chOff x="914400" y="3352800"/>
              <a:chExt cx="914401" cy="914400"/>
            </a:xfrm>
          </p:grpSpPr>
          <p:cxnSp>
            <p:nvCxnSpPr>
              <p:cNvPr id="94" name="Straight Connector 93">
                <a:extLst>
                  <a:ext uri="{FF2B5EF4-FFF2-40B4-BE49-F238E27FC236}">
                    <a16:creationId xmlns:a16="http://schemas.microsoft.com/office/drawing/2014/main" id="{27A86DB6-8A06-4776-9094-E265A67510AA}"/>
                  </a:ext>
                </a:extLst>
              </p:cNvPr>
              <p:cNvCxnSpPr>
                <a:cxnSpLocks/>
              </p:cNvCxnSpPr>
              <p:nvPr/>
            </p:nvCxnSpPr>
            <p:spPr>
              <a:xfrm>
                <a:off x="914400" y="3352800"/>
                <a:ext cx="914400" cy="914400"/>
              </a:xfrm>
              <a:prstGeom prst="line">
                <a:avLst/>
              </a:prstGeom>
              <a:ln w="6350" cap="sq"/>
            </p:spPr>
            <p:style>
              <a:lnRef idx="1">
                <a:schemeClr val="accent1"/>
              </a:lnRef>
              <a:fillRef idx="0">
                <a:schemeClr val="accent1"/>
              </a:fillRef>
              <a:effectRef idx="0">
                <a:schemeClr val="accent1"/>
              </a:effectRef>
              <a:fontRef idx="minor">
                <a:schemeClr val="lt1"/>
              </a:fontRef>
            </p:style>
          </p:cxnSp>
          <p:cxnSp>
            <p:nvCxnSpPr>
              <p:cNvPr id="95" name="Straight Connector 94">
                <a:extLst>
                  <a:ext uri="{FF2B5EF4-FFF2-40B4-BE49-F238E27FC236}">
                    <a16:creationId xmlns:a16="http://schemas.microsoft.com/office/drawing/2014/main" id="{C2D42FA0-55F6-4331-B896-F66BB8454EEE}"/>
                  </a:ext>
                </a:extLst>
              </p:cNvPr>
              <p:cNvCxnSpPr>
                <a:cxnSpLocks/>
              </p:cNvCxnSpPr>
              <p:nvPr/>
            </p:nvCxnSpPr>
            <p:spPr>
              <a:xfrm flipH="1">
                <a:off x="914400" y="3352800"/>
                <a:ext cx="914401" cy="914400"/>
              </a:xfrm>
              <a:prstGeom prst="line">
                <a:avLst/>
              </a:prstGeom>
              <a:ln w="6350" cap="sq"/>
            </p:spPr>
            <p:style>
              <a:lnRef idx="1">
                <a:schemeClr val="accent1"/>
              </a:lnRef>
              <a:fillRef idx="0">
                <a:schemeClr val="accent1"/>
              </a:fillRef>
              <a:effectRef idx="0">
                <a:schemeClr val="accent1"/>
              </a:effectRef>
              <a:fontRef idx="minor">
                <a:schemeClr val="lt1"/>
              </a:fontRef>
            </p:style>
          </p:cxnSp>
        </p:grpSp>
      </p:grpSp>
      <p:graphicFrame>
        <p:nvGraphicFramePr>
          <p:cNvPr id="28" name="Diagram 27">
            <a:extLst>
              <a:ext uri="{FF2B5EF4-FFF2-40B4-BE49-F238E27FC236}">
                <a16:creationId xmlns:a16="http://schemas.microsoft.com/office/drawing/2014/main" id="{FB4ECC07-3F77-43EB-85E4-DF41E0C25D6F}"/>
              </a:ext>
            </a:extLst>
          </p:cNvPr>
          <p:cNvGraphicFramePr/>
          <p:nvPr>
            <p:extLst/>
          </p:nvPr>
        </p:nvGraphicFramePr>
        <p:xfrm>
          <a:off x="14414" y="1413720"/>
          <a:ext cx="6657216" cy="43353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4" name="Oval 43">
            <a:extLst>
              <a:ext uri="{FF2B5EF4-FFF2-40B4-BE49-F238E27FC236}">
                <a16:creationId xmlns:a16="http://schemas.microsoft.com/office/drawing/2014/main" id="{3BDC60FE-B384-4F02-97C4-D3719FB2FA9B}"/>
              </a:ext>
            </a:extLst>
          </p:cNvPr>
          <p:cNvSpPr/>
          <p:nvPr/>
        </p:nvSpPr>
        <p:spPr>
          <a:xfrm>
            <a:off x="6595632" y="4208444"/>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3A29DA0-9088-40A5-B6E7-CC1BFBEBC5CB}"/>
              </a:ext>
            </a:extLst>
          </p:cNvPr>
          <p:cNvSpPr/>
          <p:nvPr/>
        </p:nvSpPr>
        <p:spPr>
          <a:xfrm>
            <a:off x="6595632" y="4645433"/>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43BCB3E-92B4-4DAB-AFBC-9CE85555F550}"/>
              </a:ext>
            </a:extLst>
          </p:cNvPr>
          <p:cNvSpPr/>
          <p:nvPr/>
        </p:nvSpPr>
        <p:spPr>
          <a:xfrm>
            <a:off x="6595631" y="5061592"/>
            <a:ext cx="190351" cy="190351"/>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C8EB1B38-17B0-4E1A-B8A8-9E29BD479A05}"/>
              </a:ext>
            </a:extLst>
          </p:cNvPr>
          <p:cNvSpPr/>
          <p:nvPr/>
        </p:nvSpPr>
        <p:spPr>
          <a:xfrm>
            <a:off x="6595631" y="5538643"/>
            <a:ext cx="190351" cy="190351"/>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9FA47ABC-F098-43F4-8C52-576483D61270}"/>
              </a:ext>
            </a:extLst>
          </p:cNvPr>
          <p:cNvSpPr/>
          <p:nvPr/>
        </p:nvSpPr>
        <p:spPr>
          <a:xfrm>
            <a:off x="10800030" y="4208444"/>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F9F4E69D-A180-4D17-BC8E-558DD7A53233}"/>
              </a:ext>
            </a:extLst>
          </p:cNvPr>
          <p:cNvSpPr/>
          <p:nvPr/>
        </p:nvSpPr>
        <p:spPr>
          <a:xfrm>
            <a:off x="10800030" y="4645433"/>
            <a:ext cx="190351" cy="190351"/>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AD5799A9-212B-46DB-B365-B455A93347DF}"/>
              </a:ext>
            </a:extLst>
          </p:cNvPr>
          <p:cNvSpPr/>
          <p:nvPr/>
        </p:nvSpPr>
        <p:spPr>
          <a:xfrm>
            <a:off x="10800029" y="5061592"/>
            <a:ext cx="190351" cy="190351"/>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B8727D5-D961-4D9C-A8A9-F19A7F7363C8}"/>
              </a:ext>
            </a:extLst>
          </p:cNvPr>
          <p:cNvSpPr/>
          <p:nvPr/>
        </p:nvSpPr>
        <p:spPr>
          <a:xfrm>
            <a:off x="10800029" y="5538643"/>
            <a:ext cx="190351" cy="190351"/>
          </a:xfrm>
          <a:prstGeom prst="ellipse">
            <a:avLst/>
          </a:prstGeom>
          <a:solidFill>
            <a:schemeClr val="tx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553990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grpSp>
        <p:nvGrpSpPr>
          <p:cNvPr id="11" name="Group 10">
            <a:extLst>
              <a:ext uri="{FF2B5EF4-FFF2-40B4-BE49-F238E27FC236}">
                <a16:creationId xmlns:a16="http://schemas.microsoft.com/office/drawing/2014/main" id="{CAA1FAFA-96BD-4D5C-8299-E35B9ACB6CA0}"/>
              </a:ext>
            </a:extLst>
          </p:cNvPr>
          <p:cNvGrpSpPr/>
          <p:nvPr/>
        </p:nvGrpSpPr>
        <p:grpSpPr>
          <a:xfrm>
            <a:off x="762000" y="2339485"/>
            <a:ext cx="5753100" cy="1475317"/>
            <a:chOff x="6178874" y="3028949"/>
            <a:chExt cx="5753100" cy="1475317"/>
          </a:xfrm>
        </p:grpSpPr>
        <p:grpSp>
          <p:nvGrpSpPr>
            <p:cNvPr id="12" name="Group 11">
              <a:extLst>
                <a:ext uri="{FF2B5EF4-FFF2-40B4-BE49-F238E27FC236}">
                  <a16:creationId xmlns:a16="http://schemas.microsoft.com/office/drawing/2014/main" id="{B6F873F7-0FCF-4C03-8C23-3A2D02065F8B}"/>
                </a:ext>
              </a:extLst>
            </p:cNvPr>
            <p:cNvGrpSpPr/>
            <p:nvPr/>
          </p:nvGrpSpPr>
          <p:grpSpPr>
            <a:xfrm>
              <a:off x="6402409" y="3644972"/>
              <a:ext cx="231223" cy="859294"/>
              <a:chOff x="6402409" y="3644972"/>
              <a:chExt cx="231223" cy="859294"/>
            </a:xfrm>
          </p:grpSpPr>
          <p:sp>
            <p:nvSpPr>
              <p:cNvPr id="21" name="Freeform: Shape 20">
                <a:extLst>
                  <a:ext uri="{FF2B5EF4-FFF2-40B4-BE49-F238E27FC236}">
                    <a16:creationId xmlns:a16="http://schemas.microsoft.com/office/drawing/2014/main" id="{34017156-AC06-4F71-9C18-4488E106DEA5}"/>
                  </a:ext>
                </a:extLst>
              </p:cNvPr>
              <p:cNvSpPr/>
              <p:nvPr/>
            </p:nvSpPr>
            <p:spPr>
              <a:xfrm>
                <a:off x="6402409" y="3644972"/>
                <a:ext cx="231223" cy="859294"/>
              </a:xfrm>
              <a:custGeom>
                <a:avLst/>
                <a:gdLst>
                  <a:gd name="connsiteX0" fmla="*/ 0 w 231223"/>
                  <a:gd name="connsiteY0" fmla="*/ 0 h 859294"/>
                  <a:gd name="connsiteX1" fmla="*/ 138090 w 231223"/>
                  <a:gd name="connsiteY1" fmla="*/ 0 h 859294"/>
                  <a:gd name="connsiteX2" fmla="*/ 231223 w 231223"/>
                  <a:gd name="connsiteY2" fmla="*/ 0 h 859294"/>
                  <a:gd name="connsiteX3" fmla="*/ 231223 w 231223"/>
                  <a:gd name="connsiteY3" fmla="*/ 825427 h 859294"/>
                  <a:gd name="connsiteX4" fmla="*/ 231223 w 231223"/>
                  <a:gd name="connsiteY4" fmla="*/ 859294 h 859294"/>
                  <a:gd name="connsiteX5" fmla="*/ 138090 w 231223"/>
                  <a:gd name="connsiteY5" fmla="*/ 859294 h 859294"/>
                  <a:gd name="connsiteX6" fmla="*/ 138090 w 231223"/>
                  <a:gd name="connsiteY6" fmla="*/ 492958 h 85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23" h="859294">
                    <a:moveTo>
                      <a:pt x="0" y="0"/>
                    </a:moveTo>
                    <a:lnTo>
                      <a:pt x="138090" y="0"/>
                    </a:lnTo>
                    <a:lnTo>
                      <a:pt x="231223" y="0"/>
                    </a:lnTo>
                    <a:lnTo>
                      <a:pt x="231223" y="825427"/>
                    </a:lnTo>
                    <a:lnTo>
                      <a:pt x="231223" y="859294"/>
                    </a:lnTo>
                    <a:lnTo>
                      <a:pt x="138090" y="859294"/>
                    </a:lnTo>
                    <a:lnTo>
                      <a:pt x="138090" y="492958"/>
                    </a:lnTo>
                    <a:close/>
                  </a:path>
                </a:pathLst>
              </a:custGeom>
              <a:solidFill>
                <a:schemeClr val="bg1">
                  <a:lumMod val="65000"/>
                </a:schemeClr>
              </a:solidFill>
              <a:ln>
                <a:noFill/>
              </a:ln>
              <a:scene3d>
                <a:camera prst="orthographicFront"/>
                <a:lightRig rig="threePt" dir="t"/>
              </a:scene3d>
              <a:sp3d>
                <a:bevelT w="31750" h="19050"/>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56A1D2E0-1767-4547-AA75-F93CB3343662}"/>
                  </a:ext>
                </a:extLst>
              </p:cNvPr>
              <p:cNvGrpSpPr/>
              <p:nvPr/>
            </p:nvGrpSpPr>
            <p:grpSpPr>
              <a:xfrm>
                <a:off x="6557604" y="3975512"/>
                <a:ext cx="55033" cy="478366"/>
                <a:chOff x="11506200" y="3962400"/>
                <a:chExt cx="55033" cy="478366"/>
              </a:xfrm>
              <a:solidFill>
                <a:schemeClr val="bg1"/>
              </a:solidFill>
            </p:grpSpPr>
            <p:sp>
              <p:nvSpPr>
                <p:cNvPr id="23" name="Oval 22">
                  <a:extLst>
                    <a:ext uri="{FF2B5EF4-FFF2-40B4-BE49-F238E27FC236}">
                      <a16:creationId xmlns:a16="http://schemas.microsoft.com/office/drawing/2014/main" id="{F288B391-1871-4902-B31A-52737675CB8F}"/>
                    </a:ext>
                  </a:extLst>
                </p:cNvPr>
                <p:cNvSpPr/>
                <p:nvPr/>
              </p:nvSpPr>
              <p:spPr>
                <a:xfrm>
                  <a:off x="11506200" y="3962400"/>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57EA915C-14EC-4373-ACF9-6DBD2BF7D8B5}"/>
                    </a:ext>
                  </a:extLst>
                </p:cNvPr>
                <p:cNvSpPr/>
                <p:nvPr/>
              </p:nvSpPr>
              <p:spPr>
                <a:xfrm>
                  <a:off x="11506200" y="4087283"/>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B835F073-4241-4D44-8173-F527C9EC957F}"/>
                    </a:ext>
                  </a:extLst>
                </p:cNvPr>
                <p:cNvSpPr/>
                <p:nvPr/>
              </p:nvSpPr>
              <p:spPr>
                <a:xfrm>
                  <a:off x="11506200" y="4212166"/>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5BD984-EE7D-4CE1-92C9-5497802ED7EA}"/>
                    </a:ext>
                  </a:extLst>
                </p:cNvPr>
                <p:cNvSpPr/>
                <p:nvPr/>
              </p:nvSpPr>
              <p:spPr>
                <a:xfrm>
                  <a:off x="11506200" y="4337049"/>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3" name="Group 12">
              <a:extLst>
                <a:ext uri="{FF2B5EF4-FFF2-40B4-BE49-F238E27FC236}">
                  <a16:creationId xmlns:a16="http://schemas.microsoft.com/office/drawing/2014/main" id="{B2A5E067-89A6-44F2-B053-E2A34BAEE305}"/>
                </a:ext>
              </a:extLst>
            </p:cNvPr>
            <p:cNvGrpSpPr/>
            <p:nvPr/>
          </p:nvGrpSpPr>
          <p:grpSpPr>
            <a:xfrm flipH="1">
              <a:off x="11505767" y="3644972"/>
              <a:ext cx="229465" cy="859294"/>
              <a:chOff x="6402409" y="3644972"/>
              <a:chExt cx="231223" cy="859294"/>
            </a:xfrm>
          </p:grpSpPr>
          <p:sp>
            <p:nvSpPr>
              <p:cNvPr id="15" name="Freeform: Shape 14">
                <a:extLst>
                  <a:ext uri="{FF2B5EF4-FFF2-40B4-BE49-F238E27FC236}">
                    <a16:creationId xmlns:a16="http://schemas.microsoft.com/office/drawing/2014/main" id="{D2DFEB2B-5C34-4257-B589-30B27F9A8E6A}"/>
                  </a:ext>
                </a:extLst>
              </p:cNvPr>
              <p:cNvSpPr/>
              <p:nvPr/>
            </p:nvSpPr>
            <p:spPr>
              <a:xfrm>
                <a:off x="6402409" y="3644972"/>
                <a:ext cx="231223" cy="859294"/>
              </a:xfrm>
              <a:custGeom>
                <a:avLst/>
                <a:gdLst>
                  <a:gd name="connsiteX0" fmla="*/ 0 w 231223"/>
                  <a:gd name="connsiteY0" fmla="*/ 0 h 859294"/>
                  <a:gd name="connsiteX1" fmla="*/ 138090 w 231223"/>
                  <a:gd name="connsiteY1" fmla="*/ 0 h 859294"/>
                  <a:gd name="connsiteX2" fmla="*/ 231223 w 231223"/>
                  <a:gd name="connsiteY2" fmla="*/ 0 h 859294"/>
                  <a:gd name="connsiteX3" fmla="*/ 231223 w 231223"/>
                  <a:gd name="connsiteY3" fmla="*/ 825427 h 859294"/>
                  <a:gd name="connsiteX4" fmla="*/ 231223 w 231223"/>
                  <a:gd name="connsiteY4" fmla="*/ 859294 h 859294"/>
                  <a:gd name="connsiteX5" fmla="*/ 138090 w 231223"/>
                  <a:gd name="connsiteY5" fmla="*/ 859294 h 859294"/>
                  <a:gd name="connsiteX6" fmla="*/ 138090 w 231223"/>
                  <a:gd name="connsiteY6" fmla="*/ 492958 h 85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23" h="859294">
                    <a:moveTo>
                      <a:pt x="0" y="0"/>
                    </a:moveTo>
                    <a:lnTo>
                      <a:pt x="138090" y="0"/>
                    </a:lnTo>
                    <a:lnTo>
                      <a:pt x="231223" y="0"/>
                    </a:lnTo>
                    <a:lnTo>
                      <a:pt x="231223" y="825427"/>
                    </a:lnTo>
                    <a:lnTo>
                      <a:pt x="231223" y="859294"/>
                    </a:lnTo>
                    <a:lnTo>
                      <a:pt x="138090" y="859294"/>
                    </a:lnTo>
                    <a:lnTo>
                      <a:pt x="138090" y="492958"/>
                    </a:lnTo>
                    <a:close/>
                  </a:path>
                </a:pathLst>
              </a:custGeom>
              <a:solidFill>
                <a:schemeClr val="bg1">
                  <a:lumMod val="65000"/>
                </a:schemeClr>
              </a:solidFill>
              <a:ln>
                <a:noFill/>
              </a:ln>
              <a:scene3d>
                <a:camera prst="orthographicFront"/>
                <a:lightRig rig="threePt" dir="t"/>
              </a:scene3d>
              <a:sp3d>
                <a:bevelT w="31750" h="19050"/>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2250C101-7E09-4815-B121-3F6E4F208FB9}"/>
                  </a:ext>
                </a:extLst>
              </p:cNvPr>
              <p:cNvGrpSpPr/>
              <p:nvPr/>
            </p:nvGrpSpPr>
            <p:grpSpPr>
              <a:xfrm>
                <a:off x="6557604" y="3975512"/>
                <a:ext cx="55033" cy="478366"/>
                <a:chOff x="11506200" y="3962400"/>
                <a:chExt cx="55033" cy="478366"/>
              </a:xfrm>
              <a:solidFill>
                <a:schemeClr val="bg1"/>
              </a:solidFill>
            </p:grpSpPr>
            <p:sp>
              <p:nvSpPr>
                <p:cNvPr id="17" name="Oval 16">
                  <a:extLst>
                    <a:ext uri="{FF2B5EF4-FFF2-40B4-BE49-F238E27FC236}">
                      <a16:creationId xmlns:a16="http://schemas.microsoft.com/office/drawing/2014/main" id="{1AC6A8B6-978D-4798-9425-12815B63B6F9}"/>
                    </a:ext>
                  </a:extLst>
                </p:cNvPr>
                <p:cNvSpPr/>
                <p:nvPr/>
              </p:nvSpPr>
              <p:spPr>
                <a:xfrm>
                  <a:off x="11506200" y="3962400"/>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544BF11F-981A-4E88-8215-B976EBD6CEE9}"/>
                    </a:ext>
                  </a:extLst>
                </p:cNvPr>
                <p:cNvSpPr/>
                <p:nvPr/>
              </p:nvSpPr>
              <p:spPr>
                <a:xfrm>
                  <a:off x="11506200" y="4087283"/>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6338891-C558-46F1-A9A9-A28C7027EFD6}"/>
                    </a:ext>
                  </a:extLst>
                </p:cNvPr>
                <p:cNvSpPr/>
                <p:nvPr/>
              </p:nvSpPr>
              <p:spPr>
                <a:xfrm>
                  <a:off x="11506200" y="4212166"/>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1BCEB6A4-CFCA-41D4-8CAA-7A80E6E551E9}"/>
                    </a:ext>
                  </a:extLst>
                </p:cNvPr>
                <p:cNvSpPr/>
                <p:nvPr/>
              </p:nvSpPr>
              <p:spPr>
                <a:xfrm>
                  <a:off x="11506200" y="4337049"/>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4" name="Rectangle 13">
              <a:extLst>
                <a:ext uri="{FF2B5EF4-FFF2-40B4-BE49-F238E27FC236}">
                  <a16:creationId xmlns:a16="http://schemas.microsoft.com/office/drawing/2014/main" id="{55F2031E-76BF-4969-B1EE-FD0421EE0EB8}"/>
                </a:ext>
              </a:extLst>
            </p:cNvPr>
            <p:cNvSpPr/>
            <p:nvPr/>
          </p:nvSpPr>
          <p:spPr>
            <a:xfrm rot="21444472">
              <a:off x="6178874" y="3028949"/>
              <a:ext cx="5753100" cy="801243"/>
            </a:xfrm>
            <a:prstGeom prst="rect">
              <a:avLst/>
            </a:prstGeom>
            <a:solidFill>
              <a:schemeClr val="bg1">
                <a:lumMod val="65000"/>
              </a:schemeClr>
            </a:solidFill>
            <a:ln>
              <a:noFill/>
            </a:ln>
            <a:effectLst>
              <a:outerShdw blurRad="225425" dist="50800" dir="5220000" algn="ctr">
                <a:srgbClr val="000000">
                  <a:alpha val="33000"/>
                </a:srgbClr>
              </a:outerShdw>
              <a:softEdge rad="609600"/>
            </a:effectLst>
            <a:scene3d>
              <a:camera prst="perspectiveRelaxedModerately">
                <a:rot lat="17699988" lon="0" rev="0"/>
              </a:camera>
              <a:lightRig rig="harsh" dir="t">
                <a:rot lat="0" lon="0" rev="3000000"/>
              </a:lightRig>
            </a:scene3d>
            <a:sp3d extrusionH="133350" contourW="19050">
              <a:bevelT w="6350" h="0" prst="angle"/>
              <a:bevelB w="25400" h="0" prst="angle"/>
              <a:contourClr>
                <a:srgbClr val="FFFFFF"/>
              </a:contourClr>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7" name="Rectangle 4">
            <a:extLst>
              <a:ext uri="{FF2B5EF4-FFF2-40B4-BE49-F238E27FC236}">
                <a16:creationId xmlns:a16="http://schemas.microsoft.com/office/drawing/2014/main" id="{B70485EC-BAFB-4C60-837E-839210D67426}"/>
              </a:ext>
            </a:extLst>
          </p:cNvPr>
          <p:cNvSpPr txBox="1">
            <a:spLocks noChangeArrowheads="1"/>
          </p:cNvSpPr>
          <p:nvPr/>
        </p:nvSpPr>
        <p:spPr>
          <a:xfrm>
            <a:off x="406936" y="4547600"/>
            <a:ext cx="11378129"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spcAft>
                <a:spcPts val="0"/>
              </a:spcAft>
            </a:pPr>
            <a:r>
              <a:rPr lang="en-US" altLang="en-US" sz="2400" b="0" dirty="0">
                <a:latin typeface="+mn-lt"/>
              </a:rPr>
              <a:t>US1:</a:t>
            </a:r>
            <a:r>
              <a:rPr lang="en-US" altLang="en-US" sz="2400" b="0" dirty="0">
                <a:solidFill>
                  <a:srgbClr val="FF0000"/>
                </a:solidFill>
                <a:latin typeface="+mn-lt"/>
              </a:rPr>
              <a:t> As</a:t>
            </a:r>
            <a:r>
              <a:rPr lang="en-US" altLang="en-US" sz="2400" b="0" dirty="0">
                <a:latin typeface="+mn-lt"/>
              </a:rPr>
              <a:t> a house host, </a:t>
            </a:r>
            <a:r>
              <a:rPr lang="en-US" altLang="en-US" sz="2400" b="0" dirty="0">
                <a:solidFill>
                  <a:srgbClr val="FF0000"/>
                </a:solidFill>
                <a:latin typeface="+mn-lt"/>
              </a:rPr>
              <a:t>I want </a:t>
            </a:r>
            <a:r>
              <a:rPr lang="en-US" altLang="en-US" sz="2400" b="0" dirty="0">
                <a:latin typeface="+mn-lt"/>
              </a:rPr>
              <a:t>the bookshelf is level </a:t>
            </a:r>
            <a:r>
              <a:rPr lang="en-US" altLang="en-US" sz="2400" b="0" dirty="0">
                <a:solidFill>
                  <a:srgbClr val="FF0000"/>
                </a:solidFill>
                <a:latin typeface="+mn-lt"/>
              </a:rPr>
              <a:t>so that </a:t>
            </a:r>
            <a:r>
              <a:rPr lang="en-US" altLang="en-US" sz="2400" b="0" dirty="0">
                <a:latin typeface="+mn-lt"/>
              </a:rPr>
              <a:t>I can put some stuff on it.</a:t>
            </a:r>
          </a:p>
        </p:txBody>
      </p:sp>
    </p:spTree>
    <p:extLst>
      <p:ext uri="{BB962C8B-B14F-4D97-AF65-F5344CB8AC3E}">
        <p14:creationId xmlns:p14="http://schemas.microsoft.com/office/powerpoint/2010/main" val="28540168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sp>
        <p:nvSpPr>
          <p:cNvPr id="28" name="Rectangle 4">
            <a:extLst>
              <a:ext uri="{FF2B5EF4-FFF2-40B4-BE49-F238E27FC236}">
                <a16:creationId xmlns:a16="http://schemas.microsoft.com/office/drawing/2014/main" id="{8F8A7540-F58D-4F0D-B9A7-EDB5DAC9FD87}"/>
              </a:ext>
            </a:extLst>
          </p:cNvPr>
          <p:cNvSpPr txBox="1">
            <a:spLocks noChangeArrowheads="1"/>
          </p:cNvSpPr>
          <p:nvPr/>
        </p:nvSpPr>
        <p:spPr>
          <a:xfrm>
            <a:off x="487955" y="1924181"/>
            <a:ext cx="111252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spcAft>
                <a:spcPts val="0"/>
              </a:spcAft>
            </a:pPr>
            <a:r>
              <a:rPr lang="en-US" altLang="en-US" sz="2400" b="0" dirty="0">
                <a:latin typeface="+mn-lt"/>
              </a:rPr>
              <a:t>Scenario 1: put a </a:t>
            </a:r>
            <a:r>
              <a:rPr lang="en-US" altLang="en-US" sz="2400" dirty="0">
                <a:latin typeface="+mn-lt"/>
              </a:rPr>
              <a:t>level</a:t>
            </a:r>
            <a:r>
              <a:rPr lang="en-US" altLang="en-US" sz="2400" b="0" dirty="0">
                <a:latin typeface="+mn-lt"/>
              </a:rPr>
              <a:t> </a:t>
            </a:r>
            <a:r>
              <a:rPr lang="en-US" altLang="en-US" sz="2400" dirty="0">
                <a:latin typeface="+mn-lt"/>
              </a:rPr>
              <a:t>measure</a:t>
            </a:r>
            <a:r>
              <a:rPr lang="en-US" altLang="en-US" sz="2400" b="0" dirty="0">
                <a:latin typeface="+mn-lt"/>
              </a:rPr>
              <a:t> on the bookshelf then check.</a:t>
            </a:r>
          </a:p>
        </p:txBody>
      </p:sp>
      <p:sp>
        <p:nvSpPr>
          <p:cNvPr id="31" name="Rectangle 4">
            <a:extLst>
              <a:ext uri="{FF2B5EF4-FFF2-40B4-BE49-F238E27FC236}">
                <a16:creationId xmlns:a16="http://schemas.microsoft.com/office/drawing/2014/main" id="{34B0B41A-4249-44C6-9109-2ADC3FB4F28B}"/>
              </a:ext>
            </a:extLst>
          </p:cNvPr>
          <p:cNvSpPr txBox="1">
            <a:spLocks noChangeArrowheads="1"/>
          </p:cNvSpPr>
          <p:nvPr/>
        </p:nvSpPr>
        <p:spPr>
          <a:xfrm>
            <a:off x="406936" y="1123818"/>
            <a:ext cx="11378129"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spcAft>
                <a:spcPts val="0"/>
              </a:spcAft>
            </a:pPr>
            <a:r>
              <a:rPr lang="en-US" altLang="en-US" sz="2400" b="0" dirty="0">
                <a:latin typeface="+mn-lt"/>
              </a:rPr>
              <a:t>US1:</a:t>
            </a:r>
            <a:r>
              <a:rPr lang="en-US" altLang="en-US" sz="2400" b="0" dirty="0">
                <a:solidFill>
                  <a:srgbClr val="FF0000"/>
                </a:solidFill>
                <a:latin typeface="+mn-lt"/>
              </a:rPr>
              <a:t> As</a:t>
            </a:r>
            <a:r>
              <a:rPr lang="en-US" altLang="en-US" sz="2400" b="0" dirty="0">
                <a:latin typeface="+mn-lt"/>
              </a:rPr>
              <a:t> a house host, </a:t>
            </a:r>
            <a:r>
              <a:rPr lang="en-US" altLang="en-US" sz="2400" b="0" dirty="0">
                <a:solidFill>
                  <a:srgbClr val="FF0000"/>
                </a:solidFill>
                <a:latin typeface="+mn-lt"/>
              </a:rPr>
              <a:t>I want </a:t>
            </a:r>
            <a:r>
              <a:rPr lang="en-US" altLang="en-US" sz="2400" b="0" dirty="0">
                <a:latin typeface="+mn-lt"/>
              </a:rPr>
              <a:t>the bookshelf is level </a:t>
            </a:r>
            <a:r>
              <a:rPr lang="en-US" altLang="en-US" sz="2400" b="0" dirty="0">
                <a:solidFill>
                  <a:srgbClr val="FF0000"/>
                </a:solidFill>
                <a:latin typeface="+mn-lt"/>
              </a:rPr>
              <a:t>so that </a:t>
            </a:r>
            <a:r>
              <a:rPr lang="en-US" altLang="en-US" sz="2400" b="0" dirty="0">
                <a:latin typeface="+mn-lt"/>
              </a:rPr>
              <a:t>I can put some stuff on it.</a:t>
            </a:r>
          </a:p>
        </p:txBody>
      </p:sp>
    </p:spTree>
    <p:extLst>
      <p:ext uri="{BB962C8B-B14F-4D97-AF65-F5344CB8AC3E}">
        <p14:creationId xmlns:p14="http://schemas.microsoft.com/office/powerpoint/2010/main" val="209955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sp>
        <p:nvSpPr>
          <p:cNvPr id="27" name="Rectangle 4">
            <a:extLst>
              <a:ext uri="{FF2B5EF4-FFF2-40B4-BE49-F238E27FC236}">
                <a16:creationId xmlns:a16="http://schemas.microsoft.com/office/drawing/2014/main" id="{B70485EC-BAFB-4C60-837E-839210D67426}"/>
              </a:ext>
            </a:extLst>
          </p:cNvPr>
          <p:cNvSpPr txBox="1">
            <a:spLocks noChangeArrowheads="1"/>
          </p:cNvSpPr>
          <p:nvPr/>
        </p:nvSpPr>
        <p:spPr>
          <a:xfrm>
            <a:off x="509071" y="1322567"/>
            <a:ext cx="111252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spcAft>
                <a:spcPts val="0"/>
              </a:spcAft>
            </a:pPr>
            <a:r>
              <a:rPr lang="en-US" altLang="en-US" sz="2400" b="0" dirty="0">
                <a:solidFill>
                  <a:srgbClr val="FF0000"/>
                </a:solidFill>
                <a:latin typeface="+mn-lt"/>
              </a:rPr>
              <a:t>As</a:t>
            </a:r>
            <a:r>
              <a:rPr lang="en-US" altLang="en-US" sz="2400" b="0" dirty="0">
                <a:latin typeface="+mn-lt"/>
              </a:rPr>
              <a:t> a house host, </a:t>
            </a:r>
            <a:r>
              <a:rPr lang="en-US" altLang="en-US" sz="2400" b="0" dirty="0">
                <a:solidFill>
                  <a:srgbClr val="FF0000"/>
                </a:solidFill>
                <a:latin typeface="+mn-lt"/>
              </a:rPr>
              <a:t>I want </a:t>
            </a:r>
            <a:r>
              <a:rPr lang="en-US" altLang="en-US" sz="2400" b="0" dirty="0">
                <a:latin typeface="+mn-lt"/>
              </a:rPr>
              <a:t>the bookshelf is level </a:t>
            </a:r>
            <a:r>
              <a:rPr lang="en-US" altLang="en-US" sz="2400" b="0" dirty="0">
                <a:solidFill>
                  <a:srgbClr val="FF0000"/>
                </a:solidFill>
                <a:latin typeface="+mn-lt"/>
              </a:rPr>
              <a:t>so that </a:t>
            </a:r>
            <a:r>
              <a:rPr lang="en-US" altLang="en-US" sz="2400" b="0" dirty="0">
                <a:latin typeface="+mn-lt"/>
              </a:rPr>
              <a:t>I can put some stuff on it.</a:t>
            </a:r>
          </a:p>
        </p:txBody>
      </p:sp>
      <p:sp>
        <p:nvSpPr>
          <p:cNvPr id="28" name="Rectangle 4">
            <a:extLst>
              <a:ext uri="{FF2B5EF4-FFF2-40B4-BE49-F238E27FC236}">
                <a16:creationId xmlns:a16="http://schemas.microsoft.com/office/drawing/2014/main" id="{8F8A7540-F58D-4F0D-B9A7-EDB5DAC9FD87}"/>
              </a:ext>
            </a:extLst>
          </p:cNvPr>
          <p:cNvSpPr txBox="1">
            <a:spLocks noChangeArrowheads="1"/>
          </p:cNvSpPr>
          <p:nvPr/>
        </p:nvSpPr>
        <p:spPr>
          <a:xfrm>
            <a:off x="487955" y="2362200"/>
            <a:ext cx="111252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Testcase 1: put a </a:t>
            </a:r>
            <a:r>
              <a:rPr lang="en-US" altLang="en-US" sz="2400" dirty="0">
                <a:latin typeface="+mn-lt"/>
              </a:rPr>
              <a:t>box</a:t>
            </a:r>
            <a:r>
              <a:rPr lang="en-US" altLang="en-US" sz="2400" b="0" dirty="0">
                <a:latin typeface="+mn-lt"/>
              </a:rPr>
              <a:t> on the bookshelf then check.</a:t>
            </a:r>
          </a:p>
        </p:txBody>
      </p:sp>
      <p:pic>
        <p:nvPicPr>
          <p:cNvPr id="5122" name="Picture 2" descr="Image result for box icon">
            <a:extLst>
              <a:ext uri="{FF2B5EF4-FFF2-40B4-BE49-F238E27FC236}">
                <a16:creationId xmlns:a16="http://schemas.microsoft.com/office/drawing/2014/main" id="{64BC62E3-DC78-43B5-88C7-7CFBF6DC0A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1000" y="2206741"/>
            <a:ext cx="1113896" cy="1072917"/>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4">
            <a:extLst>
              <a:ext uri="{FF2B5EF4-FFF2-40B4-BE49-F238E27FC236}">
                <a16:creationId xmlns:a16="http://schemas.microsoft.com/office/drawing/2014/main" id="{2459EA77-A330-45D8-9396-D820EE00A5D8}"/>
              </a:ext>
            </a:extLst>
          </p:cNvPr>
          <p:cNvSpPr txBox="1">
            <a:spLocks noChangeArrowheads="1"/>
          </p:cNvSpPr>
          <p:nvPr/>
        </p:nvSpPr>
        <p:spPr>
          <a:xfrm>
            <a:off x="487955" y="3657600"/>
            <a:ext cx="111252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Testcase 2: put a </a:t>
            </a:r>
            <a:r>
              <a:rPr lang="en-US" altLang="en-US" sz="2400" dirty="0">
                <a:latin typeface="+mn-lt"/>
              </a:rPr>
              <a:t>ball</a:t>
            </a:r>
            <a:r>
              <a:rPr lang="en-US" altLang="en-US" sz="2400" b="0" dirty="0">
                <a:latin typeface="+mn-lt"/>
              </a:rPr>
              <a:t> on the bookshelf then check.</a:t>
            </a:r>
          </a:p>
        </p:txBody>
      </p:sp>
      <p:pic>
        <p:nvPicPr>
          <p:cNvPr id="5126" name="Picture 6" descr="Related image">
            <a:extLst>
              <a:ext uri="{FF2B5EF4-FFF2-40B4-BE49-F238E27FC236}">
                <a16:creationId xmlns:a16="http://schemas.microsoft.com/office/drawing/2014/main" id="{16D99AE6-1CA8-4072-B991-D5D28ABDB19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353" t="13387" r="10470" b="11556"/>
          <a:stretch/>
        </p:blipFill>
        <p:spPr bwMode="auto">
          <a:xfrm>
            <a:off x="8081698" y="3633730"/>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4">
            <a:extLst>
              <a:ext uri="{FF2B5EF4-FFF2-40B4-BE49-F238E27FC236}">
                <a16:creationId xmlns:a16="http://schemas.microsoft.com/office/drawing/2014/main" id="{46B9C82B-0F2F-4DAC-B08B-BB5C5C684744}"/>
              </a:ext>
            </a:extLst>
          </p:cNvPr>
          <p:cNvSpPr txBox="1">
            <a:spLocks noChangeArrowheads="1"/>
          </p:cNvSpPr>
          <p:nvPr/>
        </p:nvSpPr>
        <p:spPr>
          <a:xfrm>
            <a:off x="487955" y="4945351"/>
            <a:ext cx="11125200" cy="762000"/>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altLang="en-US" sz="2400" b="0" dirty="0">
                <a:latin typeface="+mn-lt"/>
              </a:rPr>
              <a:t>Testcase 3: put a </a:t>
            </a:r>
            <a:r>
              <a:rPr lang="en-US" altLang="en-US" sz="2400" dirty="0">
                <a:latin typeface="+mn-lt"/>
              </a:rPr>
              <a:t>bubble level</a:t>
            </a:r>
            <a:r>
              <a:rPr lang="en-US" altLang="en-US" sz="2400" b="0" dirty="0">
                <a:latin typeface="+mn-lt"/>
              </a:rPr>
              <a:t> on the bookshelf then check.</a:t>
            </a:r>
          </a:p>
        </p:txBody>
      </p:sp>
      <p:pic>
        <p:nvPicPr>
          <p:cNvPr id="5128" name="Picture 8" descr="Related image">
            <a:extLst>
              <a:ext uri="{FF2B5EF4-FFF2-40B4-BE49-F238E27FC236}">
                <a16:creationId xmlns:a16="http://schemas.microsoft.com/office/drawing/2014/main" id="{6E3FFE5D-541C-46B4-AF3E-D3CF76E0C7F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333" t="32222" r="23588" b="34762"/>
          <a:stretch/>
        </p:blipFill>
        <p:spPr bwMode="auto">
          <a:xfrm>
            <a:off x="8839200" y="5059651"/>
            <a:ext cx="1633394" cy="533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37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Bookshelf Building</a:t>
            </a:r>
          </a:p>
        </p:txBody>
      </p:sp>
      <p:grpSp>
        <p:nvGrpSpPr>
          <p:cNvPr id="2" name="Group 1">
            <a:extLst>
              <a:ext uri="{FF2B5EF4-FFF2-40B4-BE49-F238E27FC236}">
                <a16:creationId xmlns:a16="http://schemas.microsoft.com/office/drawing/2014/main" id="{EA76334E-6C70-4FC4-BF28-1C1DD72B8107}"/>
              </a:ext>
            </a:extLst>
          </p:cNvPr>
          <p:cNvGrpSpPr/>
          <p:nvPr/>
        </p:nvGrpSpPr>
        <p:grpSpPr>
          <a:xfrm>
            <a:off x="2743200" y="1283075"/>
            <a:ext cx="6005721" cy="3998529"/>
            <a:chOff x="90279" y="1932755"/>
            <a:chExt cx="6005721" cy="3998529"/>
          </a:xfrm>
        </p:grpSpPr>
        <p:graphicFrame>
          <p:nvGraphicFramePr>
            <p:cNvPr id="8" name="Diagram 7">
              <a:extLst>
                <a:ext uri="{FF2B5EF4-FFF2-40B4-BE49-F238E27FC236}">
                  <a16:creationId xmlns:a16="http://schemas.microsoft.com/office/drawing/2014/main" id="{D238AC22-4DD9-4872-A26A-6C290CE88D1E}"/>
                </a:ext>
              </a:extLst>
            </p:cNvPr>
            <p:cNvGraphicFramePr/>
            <p:nvPr>
              <p:extLst/>
            </p:nvPr>
          </p:nvGraphicFramePr>
          <p:xfrm>
            <a:off x="2821412" y="3481349"/>
            <a:ext cx="3274588" cy="2132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Arrow: Circular 9">
              <a:extLst>
                <a:ext uri="{FF2B5EF4-FFF2-40B4-BE49-F238E27FC236}">
                  <a16:creationId xmlns:a16="http://schemas.microsoft.com/office/drawing/2014/main" id="{3BC0BBAD-BF7E-49E3-A515-F0E11FEF0736}"/>
                </a:ext>
              </a:extLst>
            </p:cNvPr>
            <p:cNvSpPr/>
            <p:nvPr/>
          </p:nvSpPr>
          <p:spPr>
            <a:xfrm rot="1342061">
              <a:off x="2104927" y="1932755"/>
              <a:ext cx="3356160" cy="2456466"/>
            </a:xfrm>
            <a:prstGeom prst="circularArrow">
              <a:avLst/>
            </a:prstGeom>
            <a:solidFill>
              <a:srgbClr val="666666"/>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Arrow: Circular 10">
              <a:extLst>
                <a:ext uri="{FF2B5EF4-FFF2-40B4-BE49-F238E27FC236}">
                  <a16:creationId xmlns:a16="http://schemas.microsoft.com/office/drawing/2014/main" id="{BCC72478-73E2-4FC9-A6DB-E88B38A0057E}"/>
                </a:ext>
              </a:extLst>
            </p:cNvPr>
            <p:cNvSpPr/>
            <p:nvPr/>
          </p:nvSpPr>
          <p:spPr>
            <a:xfrm rot="12794899">
              <a:off x="962597" y="3620856"/>
              <a:ext cx="3456381" cy="2310428"/>
            </a:xfrm>
            <a:prstGeom prst="circularArrow">
              <a:avLst>
                <a:gd name="adj1" fmla="val 12500"/>
                <a:gd name="adj2" fmla="val 1106781"/>
                <a:gd name="adj3" fmla="val 20457681"/>
                <a:gd name="adj4" fmla="val 10800000"/>
                <a:gd name="adj5" fmla="val 12500"/>
              </a:avLst>
            </a:prstGeom>
            <a:solidFill>
              <a:srgbClr val="00AF50"/>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4">
              <a:extLst>
                <a:ext uri="{FF2B5EF4-FFF2-40B4-BE49-F238E27FC236}">
                  <a16:creationId xmlns:a16="http://schemas.microsoft.com/office/drawing/2014/main" id="{CB73F82C-43CC-4319-BCEB-58BCF541AA8E}"/>
                </a:ext>
              </a:extLst>
            </p:cNvPr>
            <p:cNvSpPr txBox="1">
              <a:spLocks noChangeArrowheads="1"/>
            </p:cNvSpPr>
            <p:nvPr/>
          </p:nvSpPr>
          <p:spPr>
            <a:xfrm>
              <a:off x="90279" y="2843423"/>
              <a:ext cx="3589968" cy="1275851"/>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lnSpc>
                  <a:spcPct val="110000"/>
                </a:lnSpc>
                <a:spcAft>
                  <a:spcPts val="0"/>
                </a:spcAft>
              </a:pPr>
              <a:r>
                <a:rPr lang="en-US" altLang="en-US" sz="2400" b="0" dirty="0">
                  <a:latin typeface="+mn-lt"/>
                </a:rPr>
                <a:t>Write a test for the feature with </a:t>
              </a:r>
              <a:r>
                <a:rPr lang="en-US" altLang="en-US" sz="2400" b="0" dirty="0">
                  <a:solidFill>
                    <a:srgbClr val="FF0000"/>
                  </a:solidFill>
                  <a:latin typeface="+mn-lt"/>
                </a:rPr>
                <a:t>failed</a:t>
              </a:r>
              <a:r>
                <a:rPr lang="en-US" altLang="en-US" sz="2400" b="0" dirty="0">
                  <a:latin typeface="+mn-lt"/>
                </a:rPr>
                <a:t> result</a:t>
              </a:r>
            </a:p>
          </p:txBody>
        </p:sp>
      </p:grpSp>
    </p:spTree>
    <p:extLst>
      <p:ext uri="{BB962C8B-B14F-4D97-AF65-F5344CB8AC3E}">
        <p14:creationId xmlns:p14="http://schemas.microsoft.com/office/powerpoint/2010/main" val="3258605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C11705-0796-4778-A229-FC61A648EB5E}"/>
              </a:ext>
            </a:extLst>
          </p:cNvPr>
          <p:cNvSpPr txBox="1">
            <a:spLocks/>
          </p:cNvSpPr>
          <p:nvPr/>
        </p:nvSpPr>
        <p:spPr>
          <a:xfrm>
            <a:off x="571500" y="533136"/>
            <a:ext cx="8382000" cy="285750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sz="3750" b="1" kern="1200">
                <a:solidFill>
                  <a:schemeClr val="bg1"/>
                </a:solidFill>
                <a:latin typeface="+mj-lt"/>
                <a:ea typeface="+mj-ea"/>
                <a:cs typeface="+mj-cs"/>
              </a:defRPr>
            </a:lvl1pPr>
          </a:lstStyle>
          <a:p>
            <a:pPr fontAlgn="auto">
              <a:spcAft>
                <a:spcPts val="0"/>
              </a:spcAft>
            </a:pPr>
            <a:r>
              <a:rPr lang="en-US" sz="6000" dirty="0"/>
              <a:t>Behavior Driven Development (</a:t>
            </a:r>
            <a:r>
              <a:rPr lang="en-US" altLang="en-US" sz="6000" dirty="0"/>
              <a:t>BDD)</a:t>
            </a:r>
          </a:p>
        </p:txBody>
      </p:sp>
    </p:spTree>
    <p:extLst>
      <p:ext uri="{BB962C8B-B14F-4D97-AF65-F5344CB8AC3E}">
        <p14:creationId xmlns:p14="http://schemas.microsoft.com/office/powerpoint/2010/main" val="182012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title"/>
          </p:nvPr>
        </p:nvSpPr>
        <p:spPr/>
        <p:txBody>
          <a:bodyPr/>
          <a:lstStyle/>
          <a:p>
            <a:r>
              <a:rPr lang="en-US" altLang="en-US" dirty="0"/>
              <a:t>Warm up - Introductions</a:t>
            </a:r>
          </a:p>
        </p:txBody>
      </p:sp>
      <p:sp>
        <p:nvSpPr>
          <p:cNvPr id="3" name="Content Placeholder 2"/>
          <p:cNvSpPr>
            <a:spLocks noGrp="1"/>
          </p:cNvSpPr>
          <p:nvPr>
            <p:ph idx="1"/>
          </p:nvPr>
        </p:nvSpPr>
        <p:spPr/>
        <p:txBody>
          <a:bodyPr/>
          <a:lstStyle/>
          <a:p>
            <a:pPr marL="168275" indent="-168275">
              <a:lnSpc>
                <a:spcPct val="85000"/>
              </a:lnSpc>
              <a:spcBef>
                <a:spcPct val="35000"/>
              </a:spcBef>
              <a:buClr>
                <a:srgbClr val="CC0033"/>
              </a:buClr>
              <a:defRPr/>
            </a:pPr>
            <a:r>
              <a:rPr lang="en-US" dirty="0"/>
              <a:t>Your role</a:t>
            </a:r>
          </a:p>
          <a:p>
            <a:pPr marL="168275" indent="-168275">
              <a:lnSpc>
                <a:spcPct val="85000"/>
              </a:lnSpc>
              <a:spcBef>
                <a:spcPct val="35000"/>
              </a:spcBef>
              <a:buClr>
                <a:srgbClr val="CC0033"/>
              </a:buClr>
              <a:defRPr/>
            </a:pPr>
            <a:r>
              <a:rPr lang="en-US" dirty="0"/>
              <a:t>Your background, experiences in the subject</a:t>
            </a:r>
          </a:p>
          <a:p>
            <a:pPr marL="168275" indent="-168275">
              <a:lnSpc>
                <a:spcPct val="85000"/>
              </a:lnSpc>
              <a:spcBef>
                <a:spcPct val="35000"/>
              </a:spcBef>
              <a:buClr>
                <a:srgbClr val="CC0033"/>
              </a:buClr>
              <a:defRPr/>
            </a:pPr>
            <a:r>
              <a:rPr lang="en-US" dirty="0"/>
              <a:t>What do you want from this course</a:t>
            </a:r>
          </a:p>
          <a:p>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609600" y="533400"/>
            <a:ext cx="8286750" cy="838464"/>
          </a:xfrm>
        </p:spPr>
        <p:txBody>
          <a:bodyPr/>
          <a:lstStyle/>
          <a:p>
            <a:r>
              <a:rPr lang="en-US" altLang="en-US" dirty="0"/>
              <a:t>What is BDD ? </a:t>
            </a:r>
          </a:p>
        </p:txBody>
      </p:sp>
      <p:sp>
        <p:nvSpPr>
          <p:cNvPr id="19459" name="Rectangle 3"/>
          <p:cNvSpPr>
            <a:spLocks noGrp="1" noChangeArrowheads="1"/>
          </p:cNvSpPr>
          <p:nvPr>
            <p:ph idx="1"/>
          </p:nvPr>
        </p:nvSpPr>
        <p:spPr>
          <a:xfrm>
            <a:off x="609600" y="1524001"/>
            <a:ext cx="10972800" cy="4077229"/>
          </a:xfrm>
        </p:spPr>
        <p:txBody>
          <a:bodyPr/>
          <a:lstStyle/>
          <a:p>
            <a:pPr marL="215305" lvl="1" indent="0">
              <a:buNone/>
            </a:pPr>
            <a:r>
              <a:rPr lang="en-US" sz="2400" b="1" dirty="0"/>
              <a:t>Behavior Driven Development (BDD): </a:t>
            </a:r>
            <a:r>
              <a:rPr lang="en-US" sz="2400" dirty="0"/>
              <a:t>is a software development process for teams to create simple scenarios on how an application should behave from the end </a:t>
            </a:r>
            <a:r>
              <a:rPr lang="en-US" sz="2400" dirty="0">
                <a:solidFill>
                  <a:srgbClr val="FF0000"/>
                </a:solidFill>
              </a:rPr>
              <a:t>user's perspective</a:t>
            </a:r>
            <a:r>
              <a:rPr lang="en-US" sz="2400" dirty="0"/>
              <a:t>.</a:t>
            </a:r>
          </a:p>
          <a:p>
            <a:pPr marL="215305" lvl="1" indent="0">
              <a:buNone/>
            </a:pPr>
            <a:r>
              <a:rPr lang="en-US" altLang="en-US" dirty="0"/>
              <a:t>	</a:t>
            </a:r>
          </a:p>
          <a:p>
            <a:pPr lvl="1"/>
            <a:endParaRPr lang="en-US" altLang="en-US" dirty="0"/>
          </a:p>
          <a:p>
            <a:pPr lvl="1"/>
            <a:endParaRPr lang="en-US" altLang="en-US" dirty="0"/>
          </a:p>
          <a:p>
            <a:pPr lvl="1"/>
            <a:endParaRPr lang="en-US" altLang="en-US" dirty="0"/>
          </a:p>
          <a:p>
            <a:pPr lvl="1"/>
            <a:endParaRPr lang="en-US" altLang="en-US" dirty="0"/>
          </a:p>
          <a:p>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BDD focuses on:</a:t>
            </a:r>
            <a:br>
              <a:rPr lang="en-US" altLang="en-US" dirty="0"/>
            </a:br>
            <a:endParaRPr lang="en-US" dirty="0"/>
          </a:p>
        </p:txBody>
      </p:sp>
      <p:sp>
        <p:nvSpPr>
          <p:cNvPr id="3" name="Content Placeholder 2"/>
          <p:cNvSpPr>
            <a:spLocks noGrp="1"/>
          </p:cNvSpPr>
          <p:nvPr>
            <p:ph idx="1"/>
          </p:nvPr>
        </p:nvSpPr>
        <p:spPr>
          <a:xfrm>
            <a:off x="1952626" y="1694577"/>
            <a:ext cx="8029575" cy="4287653"/>
          </a:xfrm>
        </p:spPr>
        <p:txBody>
          <a:bodyPr/>
          <a:lstStyle/>
          <a:p>
            <a:pPr lvl="1">
              <a:buFont typeface="Arial" panose="020B0604020202020204" pitchFamily="34" charset="0"/>
              <a:buChar char="•"/>
            </a:pPr>
            <a:r>
              <a:rPr lang="en-US" altLang="en-US" sz="2400" dirty="0"/>
              <a:t>What to test and what not to test</a:t>
            </a:r>
          </a:p>
          <a:p>
            <a:pPr lvl="1">
              <a:buFont typeface="Arial" panose="020B0604020202020204" pitchFamily="34" charset="0"/>
              <a:buChar char="•"/>
            </a:pPr>
            <a:r>
              <a:rPr lang="en-US" altLang="en-US" sz="2400" dirty="0"/>
              <a:t>How much to test </a:t>
            </a:r>
          </a:p>
          <a:p>
            <a:pPr lvl="1">
              <a:buFont typeface="Arial" panose="020B0604020202020204" pitchFamily="34" charset="0"/>
              <a:buChar char="•"/>
            </a:pPr>
            <a:r>
              <a:rPr lang="en-US" altLang="en-US" sz="2400" dirty="0"/>
              <a:t>What to call the tests</a:t>
            </a:r>
          </a:p>
          <a:p>
            <a:pPr lvl="1">
              <a:buFont typeface="Arial" panose="020B0604020202020204" pitchFamily="34" charset="0"/>
              <a:buChar char="•"/>
            </a:pPr>
            <a:r>
              <a:rPr lang="en-US" altLang="en-US" sz="2400" dirty="0"/>
              <a:t>How to understand why a test fails</a:t>
            </a:r>
          </a:p>
          <a:p>
            <a:endParaRPr lang="en-US" dirty="0"/>
          </a:p>
        </p:txBody>
      </p:sp>
    </p:spTree>
    <p:extLst>
      <p:ext uri="{BB962C8B-B14F-4D97-AF65-F5344CB8AC3E}">
        <p14:creationId xmlns:p14="http://schemas.microsoft.com/office/powerpoint/2010/main" val="775559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dirty="0"/>
              <a:t>Principles of BDD</a:t>
            </a:r>
            <a:endParaRPr lang="en-US" altLang="en-US" dirty="0"/>
          </a:p>
        </p:txBody>
      </p:sp>
      <p:sp>
        <p:nvSpPr>
          <p:cNvPr id="27651" name="Content Placeholder 2"/>
          <p:cNvSpPr>
            <a:spLocks noGrp="1"/>
          </p:cNvSpPr>
          <p:nvPr>
            <p:ph idx="1"/>
          </p:nvPr>
        </p:nvSpPr>
        <p:spPr>
          <a:xfrm>
            <a:off x="1952625" y="1714501"/>
            <a:ext cx="8286750" cy="4267729"/>
          </a:xfrm>
        </p:spPr>
        <p:txBody>
          <a:bodyPr/>
          <a:lstStyle/>
          <a:p>
            <a:pPr fontAlgn="base"/>
            <a:r>
              <a:rPr lang="en-US" dirty="0"/>
              <a:t>BDD encourages simple languages to be used across teams.</a:t>
            </a:r>
          </a:p>
          <a:p>
            <a:pPr fontAlgn="base"/>
            <a:r>
              <a:rPr lang="en-US" dirty="0"/>
              <a:t>The simple and easy to use language, a business person can read a test and understand what it is testing.</a:t>
            </a:r>
          </a:p>
          <a:p>
            <a:pPr fontAlgn="base"/>
            <a:r>
              <a:rPr lang="en-US" dirty="0"/>
              <a:t>Tests are written from the customer’s view.</a:t>
            </a:r>
          </a:p>
          <a:p>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en-US" dirty="0"/>
              <a:t>Benefits of BDD</a:t>
            </a:r>
            <a:endParaRPr lang="en-US" altLang="en-US" dirty="0"/>
          </a:p>
        </p:txBody>
      </p:sp>
      <p:sp>
        <p:nvSpPr>
          <p:cNvPr id="31747" name="Rectangle 3"/>
          <p:cNvSpPr>
            <a:spLocks noGrp="1" noChangeArrowheads="1"/>
          </p:cNvSpPr>
          <p:nvPr>
            <p:ph idx="1"/>
          </p:nvPr>
        </p:nvSpPr>
        <p:spPr>
          <a:xfrm>
            <a:off x="571500" y="1600199"/>
            <a:ext cx="11048999" cy="4382031"/>
          </a:xfrm>
        </p:spPr>
        <p:txBody>
          <a:bodyPr>
            <a:normAutofit/>
          </a:bodyPr>
          <a:lstStyle/>
          <a:p>
            <a:pPr fontAlgn="base"/>
            <a:r>
              <a:rPr lang="en-US" b="1" i="1" dirty="0"/>
              <a:t>Simple language</a:t>
            </a:r>
            <a:r>
              <a:rPr lang="en-US" dirty="0"/>
              <a:t> – the straightforward language is usable/understandable.</a:t>
            </a:r>
          </a:p>
          <a:p>
            <a:pPr fontAlgn="base"/>
            <a:r>
              <a:rPr lang="en-US" b="1" i="1" dirty="0"/>
              <a:t>Focus</a:t>
            </a:r>
            <a:r>
              <a:rPr lang="en-US" dirty="0"/>
              <a:t> – BDD helps teams focus on a product’s behavioral elements </a:t>
            </a:r>
          </a:p>
          <a:p>
            <a:pPr fontAlgn="base"/>
            <a:r>
              <a:rPr lang="en-US" b="1" i="1" dirty="0"/>
              <a:t>Using Scenarios</a:t>
            </a:r>
            <a:r>
              <a:rPr lang="en-US" dirty="0"/>
              <a:t> – BDD is designed to speed up the development process. Everyone involved in development relies upon the same scenarios. Scenarios are requirements, acceptance criteria, test cases, and test scripts all in one.</a:t>
            </a:r>
          </a:p>
          <a:p>
            <a:pPr fontAlgn="base"/>
            <a:r>
              <a:rPr lang="en-US" b="1" i="1" dirty="0"/>
              <a:t>Efficiency</a:t>
            </a:r>
            <a:r>
              <a:rPr lang="en-US" dirty="0"/>
              <a:t> – BDD frameworks make it easy to turn scenarios into automated tests. </a:t>
            </a:r>
            <a:endParaRPr lang="en-US" alt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3" end="3"/>
                                            </p:txEl>
                                          </p:spTgt>
                                        </p:tgtEl>
                                        <p:attrNameLst>
                                          <p:attrName>style.visibility</p:attrName>
                                        </p:attrNameLst>
                                      </p:cBhvr>
                                      <p:to>
                                        <p:strVal val="visible"/>
                                      </p:to>
                                    </p:set>
                                    <p:anim calcmode="lin" valueType="num">
                                      <p:cBhvr additive="base">
                                        <p:cTn id="25" dur="5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write BDD scenarios</a:t>
            </a:r>
            <a:br>
              <a:rPr lang="en-US" dirty="0"/>
            </a:br>
            <a:endParaRPr lang="en-US" dirty="0"/>
          </a:p>
        </p:txBody>
      </p:sp>
      <p:sp>
        <p:nvSpPr>
          <p:cNvPr id="3" name="Content Placeholder 2"/>
          <p:cNvSpPr>
            <a:spLocks noGrp="1"/>
          </p:cNvSpPr>
          <p:nvPr>
            <p:ph idx="1"/>
          </p:nvPr>
        </p:nvSpPr>
        <p:spPr>
          <a:xfrm>
            <a:off x="1952625" y="1714501"/>
            <a:ext cx="8286750" cy="4267729"/>
          </a:xfrm>
        </p:spPr>
        <p:txBody>
          <a:bodyPr>
            <a:normAutofit/>
          </a:bodyPr>
          <a:lstStyle/>
          <a:p>
            <a:r>
              <a:rPr lang="en-US" dirty="0"/>
              <a:t>A BDD scenario is a written description of your product’s behavior.</a:t>
            </a:r>
          </a:p>
          <a:p>
            <a:r>
              <a:rPr lang="en-US" dirty="0"/>
              <a:t>People in-charge: Business Analyst (BA), Tester (QC).</a:t>
            </a:r>
          </a:p>
          <a:p>
            <a:r>
              <a:rPr lang="en-US" dirty="0"/>
              <a:t>Using these keywords to describe BDD scenario</a:t>
            </a:r>
          </a:p>
          <a:p>
            <a:pPr lvl="5">
              <a:buFont typeface="Courier New" panose="02070309020205020404" pitchFamily="49" charset="0"/>
              <a:buChar char="o"/>
            </a:pPr>
            <a:r>
              <a:rPr lang="en-US" sz="2400" dirty="0"/>
              <a:t> Pre-Condition (Given)</a:t>
            </a:r>
          </a:p>
          <a:p>
            <a:pPr lvl="5">
              <a:buFont typeface="Courier New" panose="02070309020205020404" pitchFamily="49" charset="0"/>
              <a:buChar char="o"/>
            </a:pPr>
            <a:r>
              <a:rPr lang="en-US" sz="2400" dirty="0"/>
              <a:t> Action (When)</a:t>
            </a:r>
          </a:p>
          <a:p>
            <a:pPr lvl="5">
              <a:buFont typeface="Courier New" panose="02070309020205020404" pitchFamily="49" charset="0"/>
              <a:buChar char="o"/>
            </a:pPr>
            <a:r>
              <a:rPr lang="en-US" sz="2400" dirty="0"/>
              <a:t> Expected Results (Then)</a:t>
            </a:r>
          </a:p>
          <a:p>
            <a:endParaRPr lang="en-US" dirty="0"/>
          </a:p>
        </p:txBody>
      </p:sp>
    </p:spTree>
    <p:extLst>
      <p:ext uri="{BB962C8B-B14F-4D97-AF65-F5344CB8AC3E}">
        <p14:creationId xmlns:p14="http://schemas.microsoft.com/office/powerpoint/2010/main" val="709639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6000" dirty="0"/>
              <a:t>Practice BDD with Integrated Testing Solution (ITS)</a:t>
            </a:r>
          </a:p>
        </p:txBody>
      </p:sp>
      <p:sp>
        <p:nvSpPr>
          <p:cNvPr id="3" name="Subtitle 2">
            <a:extLst>
              <a:ext uri="{FF2B5EF4-FFF2-40B4-BE49-F238E27FC236}">
                <a16:creationId xmlns:a16="http://schemas.microsoft.com/office/drawing/2014/main" id="{D2056B8F-223D-4A80-B5BF-9930738B5230}"/>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799068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p:nvPr>
        </p:nvSpPr>
        <p:spPr/>
        <p:txBody>
          <a:bodyPr/>
          <a:lstStyle/>
          <a:p>
            <a:r>
              <a:rPr lang="en-US" altLang="en-US" dirty="0"/>
              <a:t>User story</a:t>
            </a:r>
          </a:p>
        </p:txBody>
      </p:sp>
      <p:sp>
        <p:nvSpPr>
          <p:cNvPr id="37893" name="Rectangle 3"/>
          <p:cNvSpPr>
            <a:spLocks noGrp="1" noChangeArrowheads="1"/>
          </p:cNvSpPr>
          <p:nvPr>
            <p:ph idx="1"/>
          </p:nvPr>
        </p:nvSpPr>
        <p:spPr>
          <a:xfrm>
            <a:off x="571500" y="1714501"/>
            <a:ext cx="10553699" cy="4267729"/>
          </a:xfrm>
        </p:spPr>
        <p:txBody>
          <a:bodyPr>
            <a:normAutofit/>
          </a:bodyPr>
          <a:lstStyle/>
          <a:p>
            <a:pPr marL="457200" indent="-457200"/>
            <a:r>
              <a:rPr lang="en-US" dirty="0"/>
              <a:t>A very high-level definition of a requirement.</a:t>
            </a:r>
          </a:p>
          <a:p>
            <a:pPr marL="457200" indent="-457200"/>
            <a:r>
              <a:rPr lang="en-US" dirty="0"/>
              <a:t>User story format:</a:t>
            </a:r>
          </a:p>
          <a:p>
            <a:pPr marL="1371600" lvl="8" indent="0">
              <a:buNone/>
            </a:pPr>
            <a:r>
              <a:rPr lang="en-US" sz="2400" b="1" dirty="0"/>
              <a:t>As</a:t>
            </a:r>
            <a:r>
              <a:rPr lang="en-US" sz="2400" dirty="0"/>
              <a:t> a [</a:t>
            </a:r>
            <a:r>
              <a:rPr lang="en-US" sz="2400" i="1" dirty="0"/>
              <a:t>user role</a:t>
            </a:r>
            <a:r>
              <a:rPr lang="en-US" sz="2400" dirty="0"/>
              <a:t>],</a:t>
            </a:r>
            <a:br>
              <a:rPr lang="en-US" sz="2400" dirty="0"/>
            </a:br>
            <a:r>
              <a:rPr lang="en-US" sz="2400" dirty="0"/>
              <a:t>I </a:t>
            </a:r>
            <a:r>
              <a:rPr lang="en-US" sz="2400" b="1" dirty="0"/>
              <a:t>need/want</a:t>
            </a:r>
            <a:r>
              <a:rPr lang="en-US" sz="2400" dirty="0"/>
              <a:t> [</a:t>
            </a:r>
            <a:r>
              <a:rPr lang="en-US" sz="2400" i="1" dirty="0"/>
              <a:t>the ability to something</a:t>
            </a:r>
            <a:r>
              <a:rPr lang="en-US" sz="2400" dirty="0"/>
              <a:t>],</a:t>
            </a:r>
            <a:br>
              <a:rPr lang="en-US" sz="2400" dirty="0"/>
            </a:br>
            <a:r>
              <a:rPr lang="en-US" sz="2400" b="1" dirty="0"/>
              <a:t>so that </a:t>
            </a:r>
            <a:r>
              <a:rPr lang="en-US" sz="2400" dirty="0"/>
              <a:t>I can [</a:t>
            </a:r>
            <a:r>
              <a:rPr lang="en-US" sz="2400" i="1" dirty="0"/>
              <a:t>get some benefit or avoid some consequence</a:t>
            </a:r>
            <a:r>
              <a:rPr lang="en-US" sz="2400" dirty="0"/>
              <a:t>].</a:t>
            </a:r>
          </a:p>
          <a:p>
            <a:pPr marL="1371600" lvl="8" indent="0">
              <a:buNone/>
            </a:pPr>
            <a:endParaRPr lang="en-US" sz="2400" dirty="0"/>
          </a:p>
          <a:p>
            <a:pPr marL="457200" indent="-457200"/>
            <a:r>
              <a:rPr lang="en-US" dirty="0"/>
              <a:t>User story sample: </a:t>
            </a:r>
            <a:r>
              <a:rPr lang="en-US" b="1" dirty="0"/>
              <a:t>As a GitHub user, I want to access My Profile.</a:t>
            </a:r>
          </a:p>
          <a:p>
            <a:pPr lvl="1"/>
            <a:endParaRPr lang="en-US" altLang="en-US" dirty="0"/>
          </a:p>
        </p:txBody>
      </p:sp>
    </p:spTree>
    <p:extLst>
      <p:ext uri="{BB962C8B-B14F-4D97-AF65-F5344CB8AC3E}">
        <p14:creationId xmlns:p14="http://schemas.microsoft.com/office/powerpoint/2010/main" val="3022753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BDD scenarios</a:t>
            </a:r>
          </a:p>
        </p:txBody>
      </p:sp>
      <p:sp>
        <p:nvSpPr>
          <p:cNvPr id="3" name="Content Placeholder 2"/>
          <p:cNvSpPr>
            <a:spLocks noGrp="1"/>
          </p:cNvSpPr>
          <p:nvPr>
            <p:ph idx="1"/>
          </p:nvPr>
        </p:nvSpPr>
        <p:spPr>
          <a:xfrm>
            <a:off x="571500" y="1295399"/>
            <a:ext cx="10858499" cy="4686831"/>
          </a:xfrm>
        </p:spPr>
        <p:txBody>
          <a:bodyPr>
            <a:normAutofit/>
          </a:bodyPr>
          <a:lstStyle/>
          <a:p>
            <a:pPr marL="0" indent="0">
              <a:buNone/>
            </a:pPr>
            <a:r>
              <a:rPr lang="en-US" b="1" dirty="0"/>
              <a:t>Scenario #1</a:t>
            </a:r>
            <a:r>
              <a:rPr lang="en-US" dirty="0"/>
              <a:t>: User login successfully and access profile.</a:t>
            </a:r>
          </a:p>
          <a:p>
            <a:endParaRPr lang="en-US" dirty="0"/>
          </a:p>
        </p:txBody>
      </p:sp>
      <p:sp>
        <p:nvSpPr>
          <p:cNvPr id="4" name="Content Placeholder 2">
            <a:extLst>
              <a:ext uri="{FF2B5EF4-FFF2-40B4-BE49-F238E27FC236}">
                <a16:creationId xmlns:a16="http://schemas.microsoft.com/office/drawing/2014/main" id="{5DE9C73E-7ED8-4F17-985F-07B09F048ACE}"/>
              </a:ext>
            </a:extLst>
          </p:cNvPr>
          <p:cNvSpPr txBox="1">
            <a:spLocks/>
          </p:cNvSpPr>
          <p:nvPr/>
        </p:nvSpPr>
        <p:spPr>
          <a:xfrm>
            <a:off x="685800" y="2294129"/>
            <a:ext cx="8505826"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lvl="5">
              <a:buFont typeface="Arial" pitchFamily="34" charset="0"/>
              <a:buChar char="•"/>
            </a:pPr>
            <a:r>
              <a:rPr lang="en-US" sz="2400" b="1" dirty="0"/>
              <a:t> Pre-Condition: </a:t>
            </a:r>
            <a:r>
              <a:rPr lang="en-US" sz="2400" i="1" dirty="0"/>
              <a:t>User login successfully.</a:t>
            </a:r>
          </a:p>
        </p:txBody>
      </p:sp>
      <p:sp>
        <p:nvSpPr>
          <p:cNvPr id="5" name="Content Placeholder 2">
            <a:extLst>
              <a:ext uri="{FF2B5EF4-FFF2-40B4-BE49-F238E27FC236}">
                <a16:creationId xmlns:a16="http://schemas.microsoft.com/office/drawing/2014/main" id="{7C04F837-A415-4E21-9326-0A2A37B002CD}"/>
              </a:ext>
            </a:extLst>
          </p:cNvPr>
          <p:cNvSpPr txBox="1">
            <a:spLocks/>
          </p:cNvSpPr>
          <p:nvPr/>
        </p:nvSpPr>
        <p:spPr>
          <a:xfrm>
            <a:off x="763044" y="2910879"/>
            <a:ext cx="8639175" cy="1051521"/>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lvl="2">
              <a:buFont typeface="Arial" pitchFamily="34" charset="0"/>
              <a:buChar char="•"/>
            </a:pPr>
            <a:r>
              <a:rPr lang="en-US" sz="2400" b="1" dirty="0"/>
              <a:t>  Action:</a:t>
            </a:r>
            <a:r>
              <a:rPr lang="en-US" sz="2400" dirty="0"/>
              <a:t> click on avatar icon.</a:t>
            </a:r>
          </a:p>
          <a:p>
            <a:pPr lvl="8" indent="-200025">
              <a:buFont typeface="Courier New" panose="02070309020205020404" pitchFamily="49" charset="0"/>
              <a:buChar char="o"/>
            </a:pPr>
            <a:r>
              <a:rPr lang="en-US" sz="2400" b="1" dirty="0"/>
              <a:t> and</a:t>
            </a:r>
            <a:r>
              <a:rPr lang="en-US" sz="2400" dirty="0"/>
              <a:t> click on Your profile option.</a:t>
            </a:r>
          </a:p>
        </p:txBody>
      </p:sp>
      <p:sp>
        <p:nvSpPr>
          <p:cNvPr id="6" name="Rectangle 5">
            <a:extLst>
              <a:ext uri="{FF2B5EF4-FFF2-40B4-BE49-F238E27FC236}">
                <a16:creationId xmlns:a16="http://schemas.microsoft.com/office/drawing/2014/main" id="{ED11E38A-3DF6-4E99-853B-A031E95684E8}"/>
              </a:ext>
            </a:extLst>
          </p:cNvPr>
          <p:cNvSpPr/>
          <p:nvPr/>
        </p:nvSpPr>
        <p:spPr>
          <a:xfrm>
            <a:off x="763044" y="3919015"/>
            <a:ext cx="8305800" cy="1200329"/>
          </a:xfrm>
          <a:prstGeom prst="rect">
            <a:avLst/>
          </a:prstGeom>
        </p:spPr>
        <p:txBody>
          <a:bodyPr wrap="square">
            <a:spAutoFit/>
          </a:bodyPr>
          <a:lstStyle/>
          <a:p>
            <a:pPr marL="571500" lvl="5" indent="-285750">
              <a:buFont typeface="Arial" panose="020B0604020202020204" pitchFamily="34" charset="0"/>
              <a:buChar char="•"/>
            </a:pPr>
            <a:r>
              <a:rPr lang="en-US" sz="2400" b="1" dirty="0"/>
              <a:t>Expected Results:</a:t>
            </a:r>
            <a:r>
              <a:rPr lang="en-US" sz="2400" dirty="0"/>
              <a:t> the page redirects to profile page.</a:t>
            </a:r>
          </a:p>
          <a:p>
            <a:pPr marL="914400" lvl="8" indent="-228600">
              <a:buFont typeface="Courier New" panose="02070309020205020404" pitchFamily="49" charset="0"/>
              <a:buChar char="o"/>
            </a:pPr>
            <a:r>
              <a:rPr lang="en-US" sz="2400" b="1" dirty="0"/>
              <a:t> and</a:t>
            </a:r>
            <a:r>
              <a:rPr lang="en-US" sz="2400" dirty="0"/>
              <a:t> user’s name is displayed.</a:t>
            </a:r>
          </a:p>
          <a:p>
            <a:pPr marL="914400" lvl="8" indent="-228600">
              <a:buFont typeface="Courier New" panose="02070309020205020404" pitchFamily="49" charset="0"/>
              <a:buChar char="o"/>
            </a:pPr>
            <a:r>
              <a:rPr lang="en-US" sz="2400" b="1" dirty="0"/>
              <a:t> and</a:t>
            </a:r>
            <a:r>
              <a:rPr lang="en-US" sz="2400" dirty="0"/>
              <a:t> user’s avatar is displayed</a:t>
            </a:r>
          </a:p>
        </p:txBody>
      </p:sp>
    </p:spTree>
    <p:extLst>
      <p:ext uri="{BB962C8B-B14F-4D97-AF65-F5344CB8AC3E}">
        <p14:creationId xmlns:p14="http://schemas.microsoft.com/office/powerpoint/2010/main" val="4269613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 – Pre-condition</a:t>
            </a:r>
          </a:p>
        </p:txBody>
      </p:sp>
      <p:pic>
        <p:nvPicPr>
          <p:cNvPr id="7" name="Picture 6">
            <a:extLst>
              <a:ext uri="{FF2B5EF4-FFF2-40B4-BE49-F238E27FC236}">
                <a16:creationId xmlns:a16="http://schemas.microsoft.com/office/drawing/2014/main" id="{00800D1C-CF7E-43C2-AAAD-C1A98661A3A4}"/>
              </a:ext>
            </a:extLst>
          </p:cNvPr>
          <p:cNvPicPr>
            <a:picLocks noChangeAspect="1"/>
          </p:cNvPicPr>
          <p:nvPr/>
        </p:nvPicPr>
        <p:blipFill rotWithShape="1">
          <a:blip r:embed="rId2"/>
          <a:srcRect r="1250"/>
          <a:stretch/>
        </p:blipFill>
        <p:spPr>
          <a:xfrm>
            <a:off x="161827" y="1714500"/>
            <a:ext cx="6740165" cy="3058218"/>
          </a:xfrm>
          <a:prstGeom prst="rect">
            <a:avLst/>
          </a:prstGeom>
        </p:spPr>
      </p:pic>
      <p:pic>
        <p:nvPicPr>
          <p:cNvPr id="10" name="Picture 9">
            <a:extLst>
              <a:ext uri="{FF2B5EF4-FFF2-40B4-BE49-F238E27FC236}">
                <a16:creationId xmlns:a16="http://schemas.microsoft.com/office/drawing/2014/main" id="{2271CECB-D5A9-46B8-A4B3-4D3119548AB0}"/>
              </a:ext>
            </a:extLst>
          </p:cNvPr>
          <p:cNvPicPr>
            <a:picLocks noChangeAspect="1"/>
          </p:cNvPicPr>
          <p:nvPr/>
        </p:nvPicPr>
        <p:blipFill>
          <a:blip r:embed="rId3"/>
          <a:stretch>
            <a:fillRect/>
          </a:stretch>
        </p:blipFill>
        <p:spPr>
          <a:xfrm>
            <a:off x="7639908" y="590418"/>
            <a:ext cx="3764437" cy="4915163"/>
          </a:xfrm>
          <a:prstGeom prst="rect">
            <a:avLst/>
          </a:prstGeom>
        </p:spPr>
      </p:pic>
      <p:sp>
        <p:nvSpPr>
          <p:cNvPr id="11" name="Arrow: Right 10">
            <a:extLst>
              <a:ext uri="{FF2B5EF4-FFF2-40B4-BE49-F238E27FC236}">
                <a16:creationId xmlns:a16="http://schemas.microsoft.com/office/drawing/2014/main" id="{4289190D-F64F-414B-9F72-BF4B9467CF2E}"/>
              </a:ext>
            </a:extLst>
          </p:cNvPr>
          <p:cNvSpPr/>
          <p:nvPr/>
        </p:nvSpPr>
        <p:spPr>
          <a:xfrm>
            <a:off x="7181137" y="2967446"/>
            <a:ext cx="457200" cy="457200"/>
          </a:xfrm>
          <a:prstGeom prst="rightArrow">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684A3EC1-32B5-455A-B13C-F5063E96E772}"/>
              </a:ext>
            </a:extLst>
          </p:cNvPr>
          <p:cNvSpPr txBox="1">
            <a:spLocks/>
          </p:cNvSpPr>
          <p:nvPr/>
        </p:nvSpPr>
        <p:spPr>
          <a:xfrm>
            <a:off x="6248400" y="2107070"/>
            <a:ext cx="458378" cy="419099"/>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1</a:t>
            </a:r>
          </a:p>
        </p:txBody>
      </p:sp>
      <p:sp>
        <p:nvSpPr>
          <p:cNvPr id="13" name="Title 1">
            <a:extLst>
              <a:ext uri="{FF2B5EF4-FFF2-40B4-BE49-F238E27FC236}">
                <a16:creationId xmlns:a16="http://schemas.microsoft.com/office/drawing/2014/main" id="{C399C6B6-512C-44A1-8016-9CDF88A3F773}"/>
              </a:ext>
            </a:extLst>
          </p:cNvPr>
          <p:cNvSpPr txBox="1">
            <a:spLocks/>
          </p:cNvSpPr>
          <p:nvPr/>
        </p:nvSpPr>
        <p:spPr>
          <a:xfrm>
            <a:off x="10809205" y="2071901"/>
            <a:ext cx="458378" cy="419099"/>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2</a:t>
            </a:r>
          </a:p>
        </p:txBody>
      </p:sp>
      <p:sp>
        <p:nvSpPr>
          <p:cNvPr id="14" name="Title 1">
            <a:extLst>
              <a:ext uri="{FF2B5EF4-FFF2-40B4-BE49-F238E27FC236}">
                <a16:creationId xmlns:a16="http://schemas.microsoft.com/office/drawing/2014/main" id="{D08FC992-3B3B-4575-82E8-2B2ACFD7758E}"/>
              </a:ext>
            </a:extLst>
          </p:cNvPr>
          <p:cNvSpPr txBox="1">
            <a:spLocks/>
          </p:cNvSpPr>
          <p:nvPr/>
        </p:nvSpPr>
        <p:spPr>
          <a:xfrm>
            <a:off x="10854117" y="3579191"/>
            <a:ext cx="458378" cy="419099"/>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3</a:t>
            </a:r>
          </a:p>
        </p:txBody>
      </p:sp>
      <p:sp>
        <p:nvSpPr>
          <p:cNvPr id="15" name="Rectangle 14">
            <a:extLst>
              <a:ext uri="{FF2B5EF4-FFF2-40B4-BE49-F238E27FC236}">
                <a16:creationId xmlns:a16="http://schemas.microsoft.com/office/drawing/2014/main" id="{53E73560-5C2E-4505-BF97-1D9DB90FA75B}"/>
              </a:ext>
            </a:extLst>
          </p:cNvPr>
          <p:cNvSpPr/>
          <p:nvPr/>
        </p:nvSpPr>
        <p:spPr>
          <a:xfrm>
            <a:off x="8229600" y="2285999"/>
            <a:ext cx="2532668" cy="1114491"/>
          </a:xfrm>
          <a:prstGeom prst="rect">
            <a:avLst/>
          </a:prstGeom>
          <a:noFill/>
          <a:ln w="38100">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9355401-CEE5-44B2-B786-EB42A5DA2B50}"/>
              </a:ext>
            </a:extLst>
          </p:cNvPr>
          <p:cNvSpPr/>
          <p:nvPr/>
        </p:nvSpPr>
        <p:spPr>
          <a:xfrm>
            <a:off x="8239027" y="3483203"/>
            <a:ext cx="2523241" cy="402997"/>
          </a:xfrm>
          <a:prstGeom prst="rect">
            <a:avLst/>
          </a:prstGeom>
          <a:noFill/>
          <a:ln w="38100">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311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 – Action</a:t>
            </a:r>
          </a:p>
        </p:txBody>
      </p:sp>
      <p:grpSp>
        <p:nvGrpSpPr>
          <p:cNvPr id="4" name="Group 3">
            <a:extLst>
              <a:ext uri="{FF2B5EF4-FFF2-40B4-BE49-F238E27FC236}">
                <a16:creationId xmlns:a16="http://schemas.microsoft.com/office/drawing/2014/main" id="{841FEC57-A53D-4D5F-9B5E-AFECF90BC940}"/>
              </a:ext>
            </a:extLst>
          </p:cNvPr>
          <p:cNvGrpSpPr/>
          <p:nvPr/>
        </p:nvGrpSpPr>
        <p:grpSpPr>
          <a:xfrm>
            <a:off x="2410683" y="1111118"/>
            <a:ext cx="7370633" cy="5073782"/>
            <a:chOff x="5791200" y="1219200"/>
            <a:chExt cx="6401978" cy="4406981"/>
          </a:xfrm>
        </p:grpSpPr>
        <p:pic>
          <p:nvPicPr>
            <p:cNvPr id="3" name="Picture 2">
              <a:extLst>
                <a:ext uri="{FF2B5EF4-FFF2-40B4-BE49-F238E27FC236}">
                  <a16:creationId xmlns:a16="http://schemas.microsoft.com/office/drawing/2014/main" id="{CB55EDD1-441B-401A-BC30-EF60C76D5116}"/>
                </a:ext>
              </a:extLst>
            </p:cNvPr>
            <p:cNvPicPr>
              <a:picLocks noChangeAspect="1"/>
            </p:cNvPicPr>
            <p:nvPr/>
          </p:nvPicPr>
          <p:blipFill rotWithShape="1">
            <a:blip r:embed="rId2"/>
            <a:srcRect l="47500"/>
            <a:stretch/>
          </p:blipFill>
          <p:spPr>
            <a:xfrm>
              <a:off x="5791200" y="1219200"/>
              <a:ext cx="6400800" cy="4406981"/>
            </a:xfrm>
            <a:prstGeom prst="rect">
              <a:avLst/>
            </a:prstGeom>
          </p:spPr>
        </p:pic>
        <p:sp>
          <p:nvSpPr>
            <p:cNvPr id="13" name="Title 1">
              <a:extLst>
                <a:ext uri="{FF2B5EF4-FFF2-40B4-BE49-F238E27FC236}">
                  <a16:creationId xmlns:a16="http://schemas.microsoft.com/office/drawing/2014/main" id="{C399C6B6-512C-44A1-8016-9CDF88A3F773}"/>
                </a:ext>
              </a:extLst>
            </p:cNvPr>
            <p:cNvSpPr txBox="1">
              <a:spLocks/>
            </p:cNvSpPr>
            <p:nvPr/>
          </p:nvSpPr>
          <p:spPr>
            <a:xfrm>
              <a:off x="11734800" y="1816100"/>
              <a:ext cx="458378" cy="419099"/>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1</a:t>
              </a:r>
            </a:p>
          </p:txBody>
        </p:sp>
        <p:sp>
          <p:nvSpPr>
            <p:cNvPr id="14" name="Title 1">
              <a:extLst>
                <a:ext uri="{FF2B5EF4-FFF2-40B4-BE49-F238E27FC236}">
                  <a16:creationId xmlns:a16="http://schemas.microsoft.com/office/drawing/2014/main" id="{D08FC992-3B3B-4575-82E8-2B2ACFD7758E}"/>
                </a:ext>
              </a:extLst>
            </p:cNvPr>
            <p:cNvSpPr txBox="1">
              <a:spLocks/>
            </p:cNvSpPr>
            <p:nvPr/>
          </p:nvSpPr>
          <p:spPr>
            <a:xfrm>
              <a:off x="9825417" y="2914691"/>
              <a:ext cx="458378" cy="419099"/>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2</a:t>
              </a:r>
            </a:p>
          </p:txBody>
        </p:sp>
      </p:grpSp>
    </p:spTree>
    <p:extLst>
      <p:ext uri="{BB962C8B-B14F-4D97-AF65-F5344CB8AC3E}">
        <p14:creationId xmlns:p14="http://schemas.microsoft.com/office/powerpoint/2010/main" val="105442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4"/>
          <p:cNvSpPr>
            <a:spLocks noGrp="1" noChangeArrowheads="1"/>
          </p:cNvSpPr>
          <p:nvPr>
            <p:ph type="title"/>
          </p:nvPr>
        </p:nvSpPr>
        <p:spPr/>
        <p:txBody>
          <a:bodyPr/>
          <a:lstStyle/>
          <a:p>
            <a:r>
              <a:rPr lang="en-US" altLang="en-US" dirty="0"/>
              <a:t>Course Objectives </a:t>
            </a:r>
          </a:p>
        </p:txBody>
      </p:sp>
      <p:sp>
        <p:nvSpPr>
          <p:cNvPr id="6" name="Content Placeholder 5"/>
          <p:cNvSpPr>
            <a:spLocks noGrp="1"/>
          </p:cNvSpPr>
          <p:nvPr>
            <p:ph idx="1"/>
          </p:nvPr>
        </p:nvSpPr>
        <p:spPr>
          <a:xfrm>
            <a:off x="685800" y="1371601"/>
            <a:ext cx="10934700" cy="4382029"/>
          </a:xfrm>
        </p:spPr>
        <p:txBody>
          <a:bodyPr>
            <a:normAutofit/>
          </a:bodyPr>
          <a:lstStyle/>
          <a:p>
            <a:pPr marL="0" indent="0">
              <a:buNone/>
            </a:pPr>
            <a:r>
              <a:rPr lang="en-US" dirty="0"/>
              <a:t>At the end of the course, you will have acquired sufficient knowledge to:</a:t>
            </a:r>
          </a:p>
          <a:p>
            <a:pPr lvl="1">
              <a:buFont typeface="Arial" panose="020B0604020202020204" pitchFamily="34" charset="0"/>
              <a:buChar char="•"/>
            </a:pPr>
            <a:r>
              <a:rPr lang="en-US" sz="2400" dirty="0"/>
              <a:t>Create test cases with </a:t>
            </a:r>
            <a:r>
              <a:rPr lang="en-US" sz="2400" dirty="0">
                <a:solidFill>
                  <a:srgbClr val="FF0000"/>
                </a:solidFill>
              </a:rPr>
              <a:t>Behavior Driven Development</a:t>
            </a:r>
            <a:r>
              <a:rPr lang="en-US" altLang="en-US" sz="2400" dirty="0">
                <a:solidFill>
                  <a:srgbClr val="FF0000"/>
                </a:solidFill>
              </a:rPr>
              <a:t> </a:t>
            </a:r>
            <a:r>
              <a:rPr lang="en-US" altLang="en-US" sz="2400" dirty="0"/>
              <a:t>(BDD) &amp; </a:t>
            </a:r>
            <a:r>
              <a:rPr lang="en-US" sz="2400" dirty="0">
                <a:solidFill>
                  <a:srgbClr val="FF0000"/>
                </a:solidFill>
              </a:rPr>
              <a:t>Test Driven Development </a:t>
            </a:r>
            <a:r>
              <a:rPr lang="en-US" sz="2400" dirty="0"/>
              <a:t>(TDD).</a:t>
            </a:r>
          </a:p>
          <a:p>
            <a:pPr lvl="1">
              <a:buFont typeface="Arial" panose="020B0604020202020204" pitchFamily="34" charset="0"/>
              <a:buChar char="•"/>
            </a:pPr>
            <a:r>
              <a:rPr lang="en-US" sz="2400" dirty="0"/>
              <a:t>Create test cases with Behavior Driven Development</a:t>
            </a:r>
            <a:r>
              <a:rPr lang="en-US" altLang="en-US" sz="2400" dirty="0"/>
              <a:t> &amp; </a:t>
            </a:r>
            <a:r>
              <a:rPr lang="en-US" sz="2400" dirty="0"/>
              <a:t>Test Driven Development in Integrated Testing Solution automation tool (ITS).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 – Expected result</a:t>
            </a:r>
          </a:p>
        </p:txBody>
      </p:sp>
      <p:pic>
        <p:nvPicPr>
          <p:cNvPr id="18" name="Picture 17">
            <a:extLst>
              <a:ext uri="{FF2B5EF4-FFF2-40B4-BE49-F238E27FC236}">
                <a16:creationId xmlns:a16="http://schemas.microsoft.com/office/drawing/2014/main" id="{70F934B7-7FD6-4D2B-995F-16F5DB481247}"/>
              </a:ext>
            </a:extLst>
          </p:cNvPr>
          <p:cNvPicPr>
            <a:picLocks noChangeAspect="1"/>
          </p:cNvPicPr>
          <p:nvPr/>
        </p:nvPicPr>
        <p:blipFill>
          <a:blip r:embed="rId2"/>
          <a:stretch>
            <a:fillRect/>
          </a:stretch>
        </p:blipFill>
        <p:spPr>
          <a:xfrm>
            <a:off x="2424283" y="1136518"/>
            <a:ext cx="7343434" cy="4946782"/>
          </a:xfrm>
          <a:prstGeom prst="rect">
            <a:avLst/>
          </a:prstGeom>
        </p:spPr>
      </p:pic>
      <p:sp>
        <p:nvSpPr>
          <p:cNvPr id="19" name="Title 1">
            <a:extLst>
              <a:ext uri="{FF2B5EF4-FFF2-40B4-BE49-F238E27FC236}">
                <a16:creationId xmlns:a16="http://schemas.microsoft.com/office/drawing/2014/main" id="{9700E448-5721-482E-8CC2-FE2DF884F5C9}"/>
              </a:ext>
            </a:extLst>
          </p:cNvPr>
          <p:cNvSpPr txBox="1">
            <a:spLocks/>
          </p:cNvSpPr>
          <p:nvPr/>
        </p:nvSpPr>
        <p:spPr>
          <a:xfrm>
            <a:off x="3843299" y="4696999"/>
            <a:ext cx="271501" cy="484601"/>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2</a:t>
            </a:r>
          </a:p>
        </p:txBody>
      </p:sp>
      <p:sp>
        <p:nvSpPr>
          <p:cNvPr id="4" name="Rectangle 3">
            <a:extLst>
              <a:ext uri="{FF2B5EF4-FFF2-40B4-BE49-F238E27FC236}">
                <a16:creationId xmlns:a16="http://schemas.microsoft.com/office/drawing/2014/main" id="{F3005456-16CD-458C-8D39-5377C60ED551}"/>
              </a:ext>
            </a:extLst>
          </p:cNvPr>
          <p:cNvSpPr/>
          <p:nvPr/>
        </p:nvSpPr>
        <p:spPr>
          <a:xfrm>
            <a:off x="2424283" y="1905000"/>
            <a:ext cx="2452517" cy="2362200"/>
          </a:xfrm>
          <a:prstGeom prst="rect">
            <a:avLst/>
          </a:prstGeom>
          <a:noFill/>
          <a:ln w="38100">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8E88A673-B31E-411A-9253-AB73A47C0684}"/>
              </a:ext>
            </a:extLst>
          </p:cNvPr>
          <p:cNvSpPr txBox="1">
            <a:spLocks/>
          </p:cNvSpPr>
          <p:nvPr/>
        </p:nvSpPr>
        <p:spPr>
          <a:xfrm>
            <a:off x="4962288" y="4007047"/>
            <a:ext cx="569069" cy="520305"/>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1</a:t>
            </a:r>
          </a:p>
        </p:txBody>
      </p:sp>
    </p:spTree>
    <p:extLst>
      <p:ext uri="{BB962C8B-B14F-4D97-AF65-F5344CB8AC3E}">
        <p14:creationId xmlns:p14="http://schemas.microsoft.com/office/powerpoint/2010/main" val="269723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BDD scenarios</a:t>
            </a:r>
          </a:p>
        </p:txBody>
      </p:sp>
      <p:sp>
        <p:nvSpPr>
          <p:cNvPr id="3" name="Content Placeholder 2"/>
          <p:cNvSpPr>
            <a:spLocks noGrp="1"/>
          </p:cNvSpPr>
          <p:nvPr>
            <p:ph idx="1"/>
          </p:nvPr>
        </p:nvSpPr>
        <p:spPr>
          <a:xfrm>
            <a:off x="571500" y="1295399"/>
            <a:ext cx="10858499" cy="4686831"/>
          </a:xfrm>
        </p:spPr>
        <p:txBody>
          <a:bodyPr>
            <a:normAutofit/>
          </a:bodyPr>
          <a:lstStyle/>
          <a:p>
            <a:pPr marL="0" indent="0">
              <a:buNone/>
            </a:pPr>
            <a:r>
              <a:rPr lang="en-US" b="1" dirty="0"/>
              <a:t>Scenario #2</a:t>
            </a:r>
            <a:r>
              <a:rPr lang="en-US" dirty="0"/>
              <a:t>: User login successfully and check the list of repositories.</a:t>
            </a:r>
          </a:p>
          <a:p>
            <a:endParaRPr lang="en-US" dirty="0"/>
          </a:p>
        </p:txBody>
      </p:sp>
      <p:sp>
        <p:nvSpPr>
          <p:cNvPr id="4" name="Content Placeholder 2">
            <a:extLst>
              <a:ext uri="{FF2B5EF4-FFF2-40B4-BE49-F238E27FC236}">
                <a16:creationId xmlns:a16="http://schemas.microsoft.com/office/drawing/2014/main" id="{5DE9C73E-7ED8-4F17-985F-07B09F048ACE}"/>
              </a:ext>
            </a:extLst>
          </p:cNvPr>
          <p:cNvSpPr txBox="1">
            <a:spLocks/>
          </p:cNvSpPr>
          <p:nvPr/>
        </p:nvSpPr>
        <p:spPr>
          <a:xfrm>
            <a:off x="685800" y="2294129"/>
            <a:ext cx="8505826"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lvl="5">
              <a:buFont typeface="Arial" pitchFamily="34" charset="0"/>
              <a:buChar char="•"/>
            </a:pPr>
            <a:r>
              <a:rPr lang="en-US" sz="2400" b="1" dirty="0"/>
              <a:t> Pre-Condition: </a:t>
            </a:r>
            <a:r>
              <a:rPr lang="en-US" sz="2400" i="1" dirty="0"/>
              <a:t>User login successfully.</a:t>
            </a:r>
          </a:p>
        </p:txBody>
      </p:sp>
      <p:sp>
        <p:nvSpPr>
          <p:cNvPr id="5" name="Content Placeholder 2">
            <a:extLst>
              <a:ext uri="{FF2B5EF4-FFF2-40B4-BE49-F238E27FC236}">
                <a16:creationId xmlns:a16="http://schemas.microsoft.com/office/drawing/2014/main" id="{7C04F837-A415-4E21-9326-0A2A37B002CD}"/>
              </a:ext>
            </a:extLst>
          </p:cNvPr>
          <p:cNvSpPr txBox="1">
            <a:spLocks/>
          </p:cNvSpPr>
          <p:nvPr/>
        </p:nvSpPr>
        <p:spPr>
          <a:xfrm>
            <a:off x="763044" y="2910879"/>
            <a:ext cx="8639175" cy="1508721"/>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lvl="2">
              <a:buFont typeface="Arial" pitchFamily="34" charset="0"/>
              <a:buChar char="•"/>
            </a:pPr>
            <a:r>
              <a:rPr lang="en-US" sz="2400" b="1" dirty="0"/>
              <a:t>  Action:</a:t>
            </a:r>
            <a:r>
              <a:rPr lang="en-US" sz="2400" dirty="0"/>
              <a:t> click on avatar icon.</a:t>
            </a:r>
          </a:p>
          <a:p>
            <a:pPr lvl="8" indent="-200025">
              <a:buFont typeface="Courier New" panose="02070309020205020404" pitchFamily="49" charset="0"/>
              <a:buChar char="o"/>
            </a:pPr>
            <a:r>
              <a:rPr lang="en-US" sz="2400" b="1" dirty="0"/>
              <a:t> and</a:t>
            </a:r>
            <a:r>
              <a:rPr lang="en-US" sz="2400" dirty="0"/>
              <a:t> click on Your profile option.</a:t>
            </a:r>
          </a:p>
          <a:p>
            <a:pPr lvl="8" indent="-200025">
              <a:buFont typeface="Courier New" panose="02070309020205020404" pitchFamily="49" charset="0"/>
              <a:buChar char="o"/>
            </a:pPr>
            <a:r>
              <a:rPr lang="en-US" sz="2400" dirty="0"/>
              <a:t> </a:t>
            </a:r>
            <a:r>
              <a:rPr lang="en-US" sz="2400" b="1" dirty="0"/>
              <a:t>and </a:t>
            </a:r>
            <a:r>
              <a:rPr lang="en-US" sz="2400" dirty="0"/>
              <a:t>click on Repositories tab.</a:t>
            </a:r>
          </a:p>
        </p:txBody>
      </p:sp>
      <p:sp>
        <p:nvSpPr>
          <p:cNvPr id="6" name="Rectangle 5">
            <a:extLst>
              <a:ext uri="{FF2B5EF4-FFF2-40B4-BE49-F238E27FC236}">
                <a16:creationId xmlns:a16="http://schemas.microsoft.com/office/drawing/2014/main" id="{ED11E38A-3DF6-4E99-853B-A031E95684E8}"/>
              </a:ext>
            </a:extLst>
          </p:cNvPr>
          <p:cNvSpPr/>
          <p:nvPr/>
        </p:nvSpPr>
        <p:spPr>
          <a:xfrm>
            <a:off x="763044" y="4313968"/>
            <a:ext cx="8305800" cy="830997"/>
          </a:xfrm>
          <a:prstGeom prst="rect">
            <a:avLst/>
          </a:prstGeom>
        </p:spPr>
        <p:txBody>
          <a:bodyPr wrap="square">
            <a:spAutoFit/>
          </a:bodyPr>
          <a:lstStyle/>
          <a:p>
            <a:pPr marL="571500" lvl="5" indent="-285750">
              <a:buFont typeface="Arial" panose="020B0604020202020204" pitchFamily="34" charset="0"/>
              <a:buChar char="•"/>
            </a:pPr>
            <a:r>
              <a:rPr lang="en-US" sz="2400" b="1" dirty="0"/>
              <a:t>Expected Results:</a:t>
            </a:r>
            <a:r>
              <a:rPr lang="en-US" sz="2400" dirty="0"/>
              <a:t> the page displays the list of repositories’ names with their descriptions.</a:t>
            </a:r>
          </a:p>
        </p:txBody>
      </p:sp>
    </p:spTree>
    <p:extLst>
      <p:ext uri="{BB962C8B-B14F-4D97-AF65-F5344CB8AC3E}">
        <p14:creationId xmlns:p14="http://schemas.microsoft.com/office/powerpoint/2010/main" val="1881411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BDD scenarios</a:t>
            </a:r>
          </a:p>
        </p:txBody>
      </p:sp>
      <p:sp>
        <p:nvSpPr>
          <p:cNvPr id="4" name="Content Placeholder 2">
            <a:extLst>
              <a:ext uri="{FF2B5EF4-FFF2-40B4-BE49-F238E27FC236}">
                <a16:creationId xmlns:a16="http://schemas.microsoft.com/office/drawing/2014/main" id="{5DE9C73E-7ED8-4F17-985F-07B09F048ACE}"/>
              </a:ext>
            </a:extLst>
          </p:cNvPr>
          <p:cNvSpPr txBox="1">
            <a:spLocks/>
          </p:cNvSpPr>
          <p:nvPr/>
        </p:nvSpPr>
        <p:spPr>
          <a:xfrm>
            <a:off x="685800" y="2294129"/>
            <a:ext cx="8505826" cy="762000"/>
          </a:xfrm>
          <a:prstGeom prst="rect">
            <a:avLst/>
          </a:prstGeom>
        </p:spPr>
        <p:txBody>
          <a:bodyPr vert="horz" lIns="0" tIns="0" rIns="0" bIns="0" rtlCol="0">
            <a:normAutofit lnSpcReduction="10000"/>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lvl="5">
              <a:buFont typeface="Arial" pitchFamily="34" charset="0"/>
              <a:buChar char="•"/>
            </a:pPr>
            <a:r>
              <a:rPr lang="en-US" sz="2400" b="1" dirty="0"/>
              <a:t> Username: </a:t>
            </a:r>
            <a:r>
              <a:rPr lang="en-US" sz="2400" i="1" dirty="0"/>
              <a:t>DXC-</a:t>
            </a:r>
            <a:r>
              <a:rPr lang="en-US" sz="2400" i="1" dirty="0" err="1"/>
              <a:t>javafresher</a:t>
            </a:r>
            <a:r>
              <a:rPr lang="en-US" sz="2400" i="1" dirty="0"/>
              <a:t>.</a:t>
            </a:r>
          </a:p>
          <a:p>
            <a:pPr lvl="5">
              <a:buFont typeface="Arial" pitchFamily="34" charset="0"/>
              <a:buChar char="•"/>
            </a:pPr>
            <a:r>
              <a:rPr lang="en-US" sz="2400" i="1" dirty="0"/>
              <a:t> </a:t>
            </a:r>
            <a:r>
              <a:rPr lang="en-US" sz="2400" b="1" dirty="0"/>
              <a:t>Password:</a:t>
            </a:r>
            <a:r>
              <a:rPr lang="en-US" sz="2400" i="1" dirty="0"/>
              <a:t>  ilovedxc1908</a:t>
            </a:r>
          </a:p>
        </p:txBody>
      </p:sp>
    </p:spTree>
    <p:extLst>
      <p:ext uri="{BB962C8B-B14F-4D97-AF65-F5344CB8AC3E}">
        <p14:creationId xmlns:p14="http://schemas.microsoft.com/office/powerpoint/2010/main" val="2275960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2 – Expected Result</a:t>
            </a:r>
          </a:p>
        </p:txBody>
      </p:sp>
      <p:pic>
        <p:nvPicPr>
          <p:cNvPr id="3" name="Picture 2">
            <a:extLst>
              <a:ext uri="{FF2B5EF4-FFF2-40B4-BE49-F238E27FC236}">
                <a16:creationId xmlns:a16="http://schemas.microsoft.com/office/drawing/2014/main" id="{1482B796-9B26-42BC-805A-528B33B9E76C}"/>
              </a:ext>
            </a:extLst>
          </p:cNvPr>
          <p:cNvPicPr>
            <a:picLocks noChangeAspect="1"/>
          </p:cNvPicPr>
          <p:nvPr/>
        </p:nvPicPr>
        <p:blipFill>
          <a:blip r:embed="rId2"/>
          <a:stretch>
            <a:fillRect/>
          </a:stretch>
        </p:blipFill>
        <p:spPr>
          <a:xfrm>
            <a:off x="1219200" y="1119807"/>
            <a:ext cx="9299972" cy="5362146"/>
          </a:xfrm>
          <a:prstGeom prst="rect">
            <a:avLst/>
          </a:prstGeom>
        </p:spPr>
      </p:pic>
      <p:sp>
        <p:nvSpPr>
          <p:cNvPr id="17" name="Title 1">
            <a:extLst>
              <a:ext uri="{FF2B5EF4-FFF2-40B4-BE49-F238E27FC236}">
                <a16:creationId xmlns:a16="http://schemas.microsoft.com/office/drawing/2014/main" id="{56015F47-930F-45A8-A675-E0AB76E8BF28}"/>
              </a:ext>
            </a:extLst>
          </p:cNvPr>
          <p:cNvSpPr txBox="1">
            <a:spLocks/>
          </p:cNvSpPr>
          <p:nvPr/>
        </p:nvSpPr>
        <p:spPr>
          <a:xfrm>
            <a:off x="3704122" y="1656749"/>
            <a:ext cx="271501" cy="484601"/>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1</a:t>
            </a:r>
          </a:p>
        </p:txBody>
      </p:sp>
      <p:sp>
        <p:nvSpPr>
          <p:cNvPr id="18" name="Title 1">
            <a:extLst>
              <a:ext uri="{FF2B5EF4-FFF2-40B4-BE49-F238E27FC236}">
                <a16:creationId xmlns:a16="http://schemas.microsoft.com/office/drawing/2014/main" id="{488CCA21-4BBB-44C0-9386-4E00745FEEFE}"/>
              </a:ext>
            </a:extLst>
          </p:cNvPr>
          <p:cNvSpPr txBox="1">
            <a:spLocks/>
          </p:cNvSpPr>
          <p:nvPr/>
        </p:nvSpPr>
        <p:spPr>
          <a:xfrm>
            <a:off x="3548124" y="3316279"/>
            <a:ext cx="271501" cy="484601"/>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2</a:t>
            </a:r>
          </a:p>
        </p:txBody>
      </p:sp>
      <p:sp>
        <p:nvSpPr>
          <p:cNvPr id="19" name="Title 1">
            <a:extLst>
              <a:ext uri="{FF2B5EF4-FFF2-40B4-BE49-F238E27FC236}">
                <a16:creationId xmlns:a16="http://schemas.microsoft.com/office/drawing/2014/main" id="{91EE39E7-AE43-4B41-A77E-8A20BD695615}"/>
              </a:ext>
            </a:extLst>
          </p:cNvPr>
          <p:cNvSpPr txBox="1">
            <a:spLocks/>
          </p:cNvSpPr>
          <p:nvPr/>
        </p:nvSpPr>
        <p:spPr>
          <a:xfrm>
            <a:off x="3548124" y="4572000"/>
            <a:ext cx="271501" cy="484601"/>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dirty="0">
                <a:solidFill>
                  <a:srgbClr val="FF0000"/>
                </a:solidFill>
              </a:rPr>
              <a:t>3</a:t>
            </a:r>
          </a:p>
        </p:txBody>
      </p:sp>
    </p:spTree>
    <p:extLst>
      <p:ext uri="{BB962C8B-B14F-4D97-AF65-F5344CB8AC3E}">
        <p14:creationId xmlns:p14="http://schemas.microsoft.com/office/powerpoint/2010/main" val="2304054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About ITS</a:t>
            </a:r>
          </a:p>
        </p:txBody>
      </p:sp>
      <p:sp>
        <p:nvSpPr>
          <p:cNvPr id="3" name="Content Placeholder 2"/>
          <p:cNvSpPr>
            <a:spLocks noGrp="1"/>
          </p:cNvSpPr>
          <p:nvPr>
            <p:ph idx="1"/>
          </p:nvPr>
        </p:nvSpPr>
        <p:spPr>
          <a:xfrm>
            <a:off x="571500" y="1295399"/>
            <a:ext cx="10858499" cy="2391149"/>
          </a:xfrm>
        </p:spPr>
        <p:txBody>
          <a:bodyPr>
            <a:normAutofit/>
          </a:bodyPr>
          <a:lstStyle/>
          <a:p>
            <a:pPr marL="0" indent="0" algn="just">
              <a:buNone/>
            </a:pPr>
            <a:r>
              <a:rPr lang="en-US" dirty="0"/>
              <a:t>	ITS - stand for </a:t>
            </a:r>
            <a:r>
              <a:rPr lang="en-US" b="1" dirty="0"/>
              <a:t>Integrated Transformation Solution</a:t>
            </a:r>
            <a:r>
              <a:rPr lang="en-US" dirty="0"/>
              <a:t> – is a web-server application used for testing web-based or mobile applications.</a:t>
            </a:r>
          </a:p>
          <a:p>
            <a:pPr marL="0" indent="0" algn="just">
              <a:buNone/>
            </a:pPr>
            <a:r>
              <a:rPr lang="en-US" dirty="0"/>
              <a:t>	By transforming the natural language to the script execution, the developers is not only able to write the test cases in the coherent and transparent way, but also easily readable with people who are not in developing team.</a:t>
            </a:r>
          </a:p>
        </p:txBody>
      </p:sp>
      <p:grpSp>
        <p:nvGrpSpPr>
          <p:cNvPr id="2051" name="Group 2050">
            <a:extLst>
              <a:ext uri="{FF2B5EF4-FFF2-40B4-BE49-F238E27FC236}">
                <a16:creationId xmlns:a16="http://schemas.microsoft.com/office/drawing/2014/main" id="{8F0DEB2A-5156-4FB1-AF38-E3C0B01962B8}"/>
              </a:ext>
            </a:extLst>
          </p:cNvPr>
          <p:cNvGrpSpPr/>
          <p:nvPr/>
        </p:nvGrpSpPr>
        <p:grpSpPr>
          <a:xfrm>
            <a:off x="3429000" y="3644462"/>
            <a:ext cx="5309783" cy="2241311"/>
            <a:chOff x="3224617" y="3621817"/>
            <a:chExt cx="5309783" cy="2241311"/>
          </a:xfrm>
        </p:grpSpPr>
        <p:grpSp>
          <p:nvGrpSpPr>
            <p:cNvPr id="2049" name="Group 2048">
              <a:extLst>
                <a:ext uri="{FF2B5EF4-FFF2-40B4-BE49-F238E27FC236}">
                  <a16:creationId xmlns:a16="http://schemas.microsoft.com/office/drawing/2014/main" id="{8FE3B7FE-376C-4815-BCED-AFF834B68E6A}"/>
                </a:ext>
              </a:extLst>
            </p:cNvPr>
            <p:cNvGrpSpPr/>
            <p:nvPr/>
          </p:nvGrpSpPr>
          <p:grpSpPr>
            <a:xfrm>
              <a:off x="3224617" y="3621817"/>
              <a:ext cx="2241311" cy="2241311"/>
              <a:chOff x="3224617" y="3621817"/>
              <a:chExt cx="2241311" cy="2241311"/>
            </a:xfrm>
          </p:grpSpPr>
          <p:grpSp>
            <p:nvGrpSpPr>
              <p:cNvPr id="23" name="Group 22">
                <a:extLst>
                  <a:ext uri="{FF2B5EF4-FFF2-40B4-BE49-F238E27FC236}">
                    <a16:creationId xmlns:a16="http://schemas.microsoft.com/office/drawing/2014/main" id="{D886728F-29D4-4085-8190-14B55149D372}"/>
                  </a:ext>
                </a:extLst>
              </p:cNvPr>
              <p:cNvGrpSpPr/>
              <p:nvPr/>
            </p:nvGrpSpPr>
            <p:grpSpPr>
              <a:xfrm>
                <a:off x="4297014" y="3621817"/>
                <a:ext cx="76200" cy="444261"/>
                <a:chOff x="2550764" y="3958367"/>
                <a:chExt cx="76200" cy="444261"/>
              </a:xfrm>
            </p:grpSpPr>
            <p:cxnSp>
              <p:nvCxnSpPr>
                <p:cNvPr id="20" name="Straight Connector 19">
                  <a:extLst>
                    <a:ext uri="{FF2B5EF4-FFF2-40B4-BE49-F238E27FC236}">
                      <a16:creationId xmlns:a16="http://schemas.microsoft.com/office/drawing/2014/main" id="{9483F7BB-0AF4-43E4-9F62-6ACD4E2D993C}"/>
                    </a:ext>
                  </a:extLst>
                </p:cNvPr>
                <p:cNvCxnSpPr/>
                <p:nvPr/>
              </p:nvCxnSpPr>
              <p:spPr>
                <a:xfrm flipV="1">
                  <a:off x="2588864" y="3986833"/>
                  <a:ext cx="0" cy="415795"/>
                </a:xfrm>
                <a:prstGeom prst="line">
                  <a:avLst/>
                </a:prstGeom>
                <a:ln w="28575" cap="sq"/>
              </p:spPr>
              <p:style>
                <a:lnRef idx="1">
                  <a:schemeClr val="accent1"/>
                </a:lnRef>
                <a:fillRef idx="0">
                  <a:schemeClr val="accent1"/>
                </a:fillRef>
                <a:effectRef idx="0">
                  <a:schemeClr val="accent1"/>
                </a:effectRef>
                <a:fontRef idx="minor">
                  <a:schemeClr val="lt1"/>
                </a:fontRef>
              </p:style>
            </p:cxnSp>
            <p:sp>
              <p:nvSpPr>
                <p:cNvPr id="22" name="Oval 21">
                  <a:extLst>
                    <a:ext uri="{FF2B5EF4-FFF2-40B4-BE49-F238E27FC236}">
                      <a16:creationId xmlns:a16="http://schemas.microsoft.com/office/drawing/2014/main" id="{120F3326-9130-4981-B59D-6483F3D44674}"/>
                    </a:ext>
                  </a:extLst>
                </p:cNvPr>
                <p:cNvSpPr/>
                <p:nvPr/>
              </p:nvSpPr>
              <p:spPr>
                <a:xfrm>
                  <a:off x="2550764" y="3958367"/>
                  <a:ext cx="76200" cy="76200"/>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F84F3852-CFFB-4C2B-BB15-38F07C169B4C}"/>
                  </a:ext>
                </a:extLst>
              </p:cNvPr>
              <p:cNvGrpSpPr/>
              <p:nvPr/>
            </p:nvGrpSpPr>
            <p:grpSpPr>
              <a:xfrm rot="10800000">
                <a:off x="4290664" y="5418867"/>
                <a:ext cx="76200" cy="444261"/>
                <a:chOff x="2550764" y="3958367"/>
                <a:chExt cx="76200" cy="444261"/>
              </a:xfrm>
            </p:grpSpPr>
            <p:cxnSp>
              <p:nvCxnSpPr>
                <p:cNvPr id="27" name="Straight Connector 26">
                  <a:extLst>
                    <a:ext uri="{FF2B5EF4-FFF2-40B4-BE49-F238E27FC236}">
                      <a16:creationId xmlns:a16="http://schemas.microsoft.com/office/drawing/2014/main" id="{0922B58F-FC1B-4576-969B-795669AA68A3}"/>
                    </a:ext>
                  </a:extLst>
                </p:cNvPr>
                <p:cNvCxnSpPr/>
                <p:nvPr/>
              </p:nvCxnSpPr>
              <p:spPr>
                <a:xfrm flipV="1">
                  <a:off x="2588864" y="3986833"/>
                  <a:ext cx="0" cy="415795"/>
                </a:xfrm>
                <a:prstGeom prst="line">
                  <a:avLst/>
                </a:prstGeom>
                <a:ln w="28575" cap="sq"/>
              </p:spPr>
              <p:style>
                <a:lnRef idx="1">
                  <a:schemeClr val="accent1"/>
                </a:lnRef>
                <a:fillRef idx="0">
                  <a:schemeClr val="accent1"/>
                </a:fillRef>
                <a:effectRef idx="0">
                  <a:schemeClr val="accent1"/>
                </a:effectRef>
                <a:fontRef idx="minor">
                  <a:schemeClr val="lt1"/>
                </a:fontRef>
              </p:style>
            </p:cxnSp>
            <p:sp>
              <p:nvSpPr>
                <p:cNvPr id="28" name="Oval 27">
                  <a:extLst>
                    <a:ext uri="{FF2B5EF4-FFF2-40B4-BE49-F238E27FC236}">
                      <a16:creationId xmlns:a16="http://schemas.microsoft.com/office/drawing/2014/main" id="{1F34DAD5-8895-4ECA-A539-CBA114340CAF}"/>
                    </a:ext>
                  </a:extLst>
                </p:cNvPr>
                <p:cNvSpPr/>
                <p:nvPr/>
              </p:nvSpPr>
              <p:spPr>
                <a:xfrm>
                  <a:off x="2550764" y="3958367"/>
                  <a:ext cx="76200" cy="76200"/>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2C1C1A05-09E7-441D-AEA8-EDE25317C7B3}"/>
                  </a:ext>
                </a:extLst>
              </p:cNvPr>
              <p:cNvGrpSpPr/>
              <p:nvPr/>
            </p:nvGrpSpPr>
            <p:grpSpPr>
              <a:xfrm rot="7195654">
                <a:off x="5078436" y="4969896"/>
                <a:ext cx="76200" cy="444261"/>
                <a:chOff x="2550764" y="3958367"/>
                <a:chExt cx="76200" cy="444261"/>
              </a:xfrm>
            </p:grpSpPr>
            <p:cxnSp>
              <p:nvCxnSpPr>
                <p:cNvPr id="30" name="Straight Connector 29">
                  <a:extLst>
                    <a:ext uri="{FF2B5EF4-FFF2-40B4-BE49-F238E27FC236}">
                      <a16:creationId xmlns:a16="http://schemas.microsoft.com/office/drawing/2014/main" id="{7FC1D945-4D28-4641-B0D4-280239275BFE}"/>
                    </a:ext>
                  </a:extLst>
                </p:cNvPr>
                <p:cNvCxnSpPr/>
                <p:nvPr/>
              </p:nvCxnSpPr>
              <p:spPr>
                <a:xfrm flipV="1">
                  <a:off x="2588864" y="3986833"/>
                  <a:ext cx="0" cy="415795"/>
                </a:xfrm>
                <a:prstGeom prst="line">
                  <a:avLst/>
                </a:prstGeom>
                <a:ln w="28575" cap="sq"/>
              </p:spPr>
              <p:style>
                <a:lnRef idx="1">
                  <a:schemeClr val="accent1"/>
                </a:lnRef>
                <a:fillRef idx="0">
                  <a:schemeClr val="accent1"/>
                </a:fillRef>
                <a:effectRef idx="0">
                  <a:schemeClr val="accent1"/>
                </a:effectRef>
                <a:fontRef idx="minor">
                  <a:schemeClr val="lt1"/>
                </a:fontRef>
              </p:style>
            </p:cxnSp>
            <p:sp>
              <p:nvSpPr>
                <p:cNvPr id="31" name="Oval 30">
                  <a:extLst>
                    <a:ext uri="{FF2B5EF4-FFF2-40B4-BE49-F238E27FC236}">
                      <a16:creationId xmlns:a16="http://schemas.microsoft.com/office/drawing/2014/main" id="{6BCF774F-D6D5-4EC9-BAB3-EBB96BC7023F}"/>
                    </a:ext>
                  </a:extLst>
                </p:cNvPr>
                <p:cNvSpPr/>
                <p:nvPr/>
              </p:nvSpPr>
              <p:spPr>
                <a:xfrm>
                  <a:off x="2550764" y="3958367"/>
                  <a:ext cx="76200" cy="76200"/>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a:extLst>
                  <a:ext uri="{FF2B5EF4-FFF2-40B4-BE49-F238E27FC236}">
                    <a16:creationId xmlns:a16="http://schemas.microsoft.com/office/drawing/2014/main" id="{CFBAB774-BCE3-44CB-92D8-AD41C5C85ED5}"/>
                  </a:ext>
                </a:extLst>
              </p:cNvPr>
              <p:cNvGrpSpPr/>
              <p:nvPr/>
            </p:nvGrpSpPr>
            <p:grpSpPr>
              <a:xfrm rot="18065324">
                <a:off x="3495352" y="4108769"/>
                <a:ext cx="76200" cy="444261"/>
                <a:chOff x="2550764" y="3958367"/>
                <a:chExt cx="76200" cy="444261"/>
              </a:xfrm>
            </p:grpSpPr>
            <p:cxnSp>
              <p:nvCxnSpPr>
                <p:cNvPr id="33" name="Straight Connector 32">
                  <a:extLst>
                    <a:ext uri="{FF2B5EF4-FFF2-40B4-BE49-F238E27FC236}">
                      <a16:creationId xmlns:a16="http://schemas.microsoft.com/office/drawing/2014/main" id="{1289661F-8362-45BC-ABEF-F11689697686}"/>
                    </a:ext>
                  </a:extLst>
                </p:cNvPr>
                <p:cNvCxnSpPr/>
                <p:nvPr/>
              </p:nvCxnSpPr>
              <p:spPr>
                <a:xfrm flipV="1">
                  <a:off x="2588864" y="3986833"/>
                  <a:ext cx="0" cy="415795"/>
                </a:xfrm>
                <a:prstGeom prst="line">
                  <a:avLst/>
                </a:prstGeom>
                <a:ln w="28575" cap="sq"/>
              </p:spPr>
              <p:style>
                <a:lnRef idx="1">
                  <a:schemeClr val="accent1"/>
                </a:lnRef>
                <a:fillRef idx="0">
                  <a:schemeClr val="accent1"/>
                </a:fillRef>
                <a:effectRef idx="0">
                  <a:schemeClr val="accent1"/>
                </a:effectRef>
                <a:fontRef idx="minor">
                  <a:schemeClr val="lt1"/>
                </a:fontRef>
              </p:style>
            </p:cxnSp>
            <p:sp>
              <p:nvSpPr>
                <p:cNvPr id="34" name="Oval 33">
                  <a:extLst>
                    <a:ext uri="{FF2B5EF4-FFF2-40B4-BE49-F238E27FC236}">
                      <a16:creationId xmlns:a16="http://schemas.microsoft.com/office/drawing/2014/main" id="{B0CF8C6B-15F2-4C4C-89DF-0FD993BC0459}"/>
                    </a:ext>
                  </a:extLst>
                </p:cNvPr>
                <p:cNvSpPr/>
                <p:nvPr/>
              </p:nvSpPr>
              <p:spPr>
                <a:xfrm>
                  <a:off x="2550764" y="3958367"/>
                  <a:ext cx="76200" cy="76200"/>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15DAE95-B3E2-4735-A624-9A1992A97D79}"/>
                  </a:ext>
                </a:extLst>
              </p:cNvPr>
              <p:cNvGrpSpPr/>
              <p:nvPr/>
            </p:nvGrpSpPr>
            <p:grpSpPr>
              <a:xfrm rot="3597632">
                <a:off x="4303998" y="3639638"/>
                <a:ext cx="82550" cy="2241311"/>
                <a:chOff x="4443064" y="3774217"/>
                <a:chExt cx="82550" cy="2241311"/>
              </a:xfrm>
            </p:grpSpPr>
            <p:grpSp>
              <p:nvGrpSpPr>
                <p:cNvPr id="35" name="Group 34">
                  <a:extLst>
                    <a:ext uri="{FF2B5EF4-FFF2-40B4-BE49-F238E27FC236}">
                      <a16:creationId xmlns:a16="http://schemas.microsoft.com/office/drawing/2014/main" id="{9E12DB7A-3CB0-4624-B110-B9397E3A1348}"/>
                    </a:ext>
                  </a:extLst>
                </p:cNvPr>
                <p:cNvGrpSpPr/>
                <p:nvPr/>
              </p:nvGrpSpPr>
              <p:grpSpPr>
                <a:xfrm>
                  <a:off x="4449414" y="3774217"/>
                  <a:ext cx="76200" cy="444261"/>
                  <a:chOff x="2550764" y="3958367"/>
                  <a:chExt cx="76200" cy="444261"/>
                </a:xfrm>
              </p:grpSpPr>
              <p:cxnSp>
                <p:nvCxnSpPr>
                  <p:cNvPr id="36" name="Straight Connector 35">
                    <a:extLst>
                      <a:ext uri="{FF2B5EF4-FFF2-40B4-BE49-F238E27FC236}">
                        <a16:creationId xmlns:a16="http://schemas.microsoft.com/office/drawing/2014/main" id="{06AE92BE-61ED-462A-AECC-965F0FD84CA1}"/>
                      </a:ext>
                    </a:extLst>
                  </p:cNvPr>
                  <p:cNvCxnSpPr/>
                  <p:nvPr/>
                </p:nvCxnSpPr>
                <p:spPr>
                  <a:xfrm flipV="1">
                    <a:off x="2588864" y="3986833"/>
                    <a:ext cx="0" cy="415795"/>
                  </a:xfrm>
                  <a:prstGeom prst="line">
                    <a:avLst/>
                  </a:prstGeom>
                  <a:ln w="28575" cap="sq"/>
                </p:spPr>
                <p:style>
                  <a:lnRef idx="1">
                    <a:schemeClr val="accent1"/>
                  </a:lnRef>
                  <a:fillRef idx="0">
                    <a:schemeClr val="accent1"/>
                  </a:fillRef>
                  <a:effectRef idx="0">
                    <a:schemeClr val="accent1"/>
                  </a:effectRef>
                  <a:fontRef idx="minor">
                    <a:schemeClr val="lt1"/>
                  </a:fontRef>
                </p:style>
              </p:cxnSp>
              <p:sp>
                <p:nvSpPr>
                  <p:cNvPr id="37" name="Oval 36">
                    <a:extLst>
                      <a:ext uri="{FF2B5EF4-FFF2-40B4-BE49-F238E27FC236}">
                        <a16:creationId xmlns:a16="http://schemas.microsoft.com/office/drawing/2014/main" id="{D9CC33EF-745E-446E-B119-C09B77DAFB0E}"/>
                      </a:ext>
                    </a:extLst>
                  </p:cNvPr>
                  <p:cNvSpPr/>
                  <p:nvPr/>
                </p:nvSpPr>
                <p:spPr>
                  <a:xfrm>
                    <a:off x="2550764" y="3958367"/>
                    <a:ext cx="76200" cy="76200"/>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0A75D3C5-61BA-46C1-8853-3DD63F042DF0}"/>
                    </a:ext>
                  </a:extLst>
                </p:cNvPr>
                <p:cNvGrpSpPr/>
                <p:nvPr/>
              </p:nvGrpSpPr>
              <p:grpSpPr>
                <a:xfrm rot="10800000">
                  <a:off x="4443064" y="5571267"/>
                  <a:ext cx="76200" cy="444261"/>
                  <a:chOff x="2550764" y="3958367"/>
                  <a:chExt cx="76200" cy="444261"/>
                </a:xfrm>
              </p:grpSpPr>
              <p:cxnSp>
                <p:nvCxnSpPr>
                  <p:cNvPr id="39" name="Straight Connector 38">
                    <a:extLst>
                      <a:ext uri="{FF2B5EF4-FFF2-40B4-BE49-F238E27FC236}">
                        <a16:creationId xmlns:a16="http://schemas.microsoft.com/office/drawing/2014/main" id="{A2C3CD10-D6D2-4A7D-B860-7D12788C6DA1}"/>
                      </a:ext>
                    </a:extLst>
                  </p:cNvPr>
                  <p:cNvCxnSpPr/>
                  <p:nvPr/>
                </p:nvCxnSpPr>
                <p:spPr>
                  <a:xfrm flipV="1">
                    <a:off x="2588864" y="3986833"/>
                    <a:ext cx="0" cy="415795"/>
                  </a:xfrm>
                  <a:prstGeom prst="line">
                    <a:avLst/>
                  </a:prstGeom>
                  <a:ln w="28575" cap="sq"/>
                </p:spPr>
                <p:style>
                  <a:lnRef idx="1">
                    <a:schemeClr val="accent1"/>
                  </a:lnRef>
                  <a:fillRef idx="0">
                    <a:schemeClr val="accent1"/>
                  </a:fillRef>
                  <a:effectRef idx="0">
                    <a:schemeClr val="accent1"/>
                  </a:effectRef>
                  <a:fontRef idx="minor">
                    <a:schemeClr val="lt1"/>
                  </a:fontRef>
                </p:style>
              </p:cxnSp>
              <p:sp>
                <p:nvSpPr>
                  <p:cNvPr id="40" name="Oval 39">
                    <a:extLst>
                      <a:ext uri="{FF2B5EF4-FFF2-40B4-BE49-F238E27FC236}">
                        <a16:creationId xmlns:a16="http://schemas.microsoft.com/office/drawing/2014/main" id="{D5120ABC-72EC-4E31-B877-019F64B83786}"/>
                      </a:ext>
                    </a:extLst>
                  </p:cNvPr>
                  <p:cNvSpPr/>
                  <p:nvPr/>
                </p:nvSpPr>
                <p:spPr>
                  <a:xfrm>
                    <a:off x="2550764" y="3958367"/>
                    <a:ext cx="76200" cy="76200"/>
                  </a:xfrm>
                  <a:prstGeom prst="ellipse">
                    <a:avLst/>
                  </a:prstGeom>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4" name="Group 23">
                <a:extLst>
                  <a:ext uri="{FF2B5EF4-FFF2-40B4-BE49-F238E27FC236}">
                    <a16:creationId xmlns:a16="http://schemas.microsoft.com/office/drawing/2014/main" id="{045A4DE6-6872-4E16-953E-2E0278015CBE}"/>
                  </a:ext>
                </a:extLst>
              </p:cNvPr>
              <p:cNvGrpSpPr/>
              <p:nvPr/>
            </p:nvGrpSpPr>
            <p:grpSpPr>
              <a:xfrm>
                <a:off x="3600450" y="4102100"/>
                <a:ext cx="1489646" cy="1302442"/>
                <a:chOff x="838200" y="4267200"/>
                <a:chExt cx="1489646" cy="1302442"/>
              </a:xfrm>
            </p:grpSpPr>
            <p:grpSp>
              <p:nvGrpSpPr>
                <p:cNvPr id="16" name="Group 15">
                  <a:extLst>
                    <a:ext uri="{FF2B5EF4-FFF2-40B4-BE49-F238E27FC236}">
                      <a16:creationId xmlns:a16="http://schemas.microsoft.com/office/drawing/2014/main" id="{74846EE1-D1CC-40EF-95DE-D8A26F9C5D30}"/>
                    </a:ext>
                  </a:extLst>
                </p:cNvPr>
                <p:cNvGrpSpPr/>
                <p:nvPr/>
              </p:nvGrpSpPr>
              <p:grpSpPr>
                <a:xfrm>
                  <a:off x="838200" y="4267200"/>
                  <a:ext cx="1489646" cy="1302442"/>
                  <a:chOff x="344838" y="4131599"/>
                  <a:chExt cx="1489646" cy="1302442"/>
                </a:xfrm>
              </p:grpSpPr>
              <p:pic>
                <p:nvPicPr>
                  <p:cNvPr id="2050" name="Picture 2" descr="Image result for hexagon icon">
                    <a:extLst>
                      <a:ext uri="{FF2B5EF4-FFF2-40B4-BE49-F238E27FC236}">
                        <a16:creationId xmlns:a16="http://schemas.microsoft.com/office/drawing/2014/main" id="{2475174A-F0DA-4C39-96F3-F9ADEC564726}"/>
                      </a:ext>
                    </a:extLst>
                  </p:cNvPr>
                  <p:cNvPicPr>
                    <a:picLocks noChangeAspect="1" noChangeArrowheads="1"/>
                  </p:cNvPicPr>
                  <p:nvPr/>
                </p:nvPicPr>
                <p:blipFill rotWithShape="1">
                  <a:blip r:embed="rId2">
                    <a:duotone>
                      <a:schemeClr val="accent5">
                        <a:shade val="45000"/>
                        <a:satMod val="135000"/>
                      </a:schemeClr>
                      <a:prstClr val="white"/>
                    </a:duotone>
                    <a:extLst>
                      <a:ext uri="{BEBA8EAE-BF5A-486C-A8C5-ECC9F3942E4B}">
                        <a14:imgProps xmlns:a14="http://schemas.microsoft.com/office/drawing/2010/main">
                          <a14:imgLayer r:embed="rId3">
                            <a14:imgEffect>
                              <a14:backgroundRemoval t="22436" b="68590" l="6200" r="45300">
                                <a14:foregroundMark x1="7000" y1="41795" x2="7000" y2="41795"/>
                                <a14:foregroundMark x1="7000" y1="41795" x2="6200" y2="44359"/>
                                <a14:foregroundMark x1="45300" y1="44359" x2="45300" y2="44359"/>
                                <a14:foregroundMark x1="45300" y1="44487" x2="45300" y2="44487"/>
                                <a14:backgroundMark x1="24900" y1="40513" x2="24900" y2="40513"/>
                                <a14:backgroundMark x1="28100" y1="40128" x2="26600" y2="48590"/>
                                <a14:backgroundMark x1="26600" y1="48590" x2="20900" y2="47692"/>
                                <a14:backgroundMark x1="20900" y1="47692" x2="21200" y2="39359"/>
                                <a14:backgroundMark x1="21200" y1="39359" x2="30300" y2="38462"/>
                                <a14:backgroundMark x1="30300" y1="38462" x2="33000" y2="43077"/>
                                <a14:backgroundMark x1="23400" y1="48077" x2="21600" y2="37179"/>
                                <a14:backgroundMark x1="21600" y1="37179" x2="27600" y2="38462"/>
                                <a14:backgroundMark x1="27600" y1="38462" x2="27700" y2="45769"/>
                                <a14:backgroundMark x1="27700" y1="45769" x2="23000" y2="52179"/>
                                <a14:backgroundMark x1="23000" y1="52179" x2="17300" y2="54231"/>
                                <a14:backgroundMark x1="17300" y1="54231" x2="16000" y2="46154"/>
                                <a14:backgroundMark x1="16000" y1="46154" x2="20800" y2="39487"/>
                                <a14:backgroundMark x1="20800" y1="39487" x2="27200" y2="37436"/>
                                <a14:backgroundMark x1="27200" y1="37436" x2="27600" y2="48718"/>
                                <a14:backgroundMark x1="27600" y1="48718" x2="16400" y2="52949"/>
                                <a14:backgroundMark x1="16400" y1="52949" x2="10500" y2="47692"/>
                                <a14:backgroundMark x1="10500" y1="47692" x2="10100" y2="40769"/>
                                <a14:backgroundMark x1="10100" y1="40769" x2="14600" y2="35513"/>
                                <a14:backgroundMark x1="14600" y1="35513" x2="22400" y2="35256"/>
                                <a14:backgroundMark x1="22400" y1="35256" x2="27500" y2="38462"/>
                                <a14:backgroundMark x1="27500" y1="38462" x2="27100" y2="45769"/>
                                <a14:backgroundMark x1="27100" y1="45769" x2="33800" y2="35513"/>
                                <a14:backgroundMark x1="33800" y1="35513" x2="36400" y2="39872"/>
                                <a14:backgroundMark x1="27800" y1="39744" x2="22000" y2="36923"/>
                                <a14:backgroundMark x1="22000" y1="36923" x2="22000" y2="29744"/>
                                <a14:backgroundMark x1="22000" y1="29744" x2="28900" y2="30769"/>
                                <a14:backgroundMark x1="28900" y1="30769" x2="31100" y2="37564"/>
                                <a14:backgroundMark x1="31100" y1="37564" x2="26300" y2="41026"/>
                                <a14:backgroundMark x1="26300" y1="41026" x2="18500" y2="42308"/>
                                <a14:backgroundMark x1="9300" y1="22821" x2="6100" y2="34231"/>
                                <a14:backgroundMark x1="11500" y1="22436" x2="4200" y2="32821"/>
                                <a14:backgroundMark x1="43800" y1="24872" x2="46900" y2="37308"/>
                                <a14:backgroundMark x1="45300" y1="63846" x2="33300" y2="71667"/>
                              </a14:backgroundRemoval>
                            </a14:imgEffect>
                            <a14:imgEffect>
                              <a14:colorTemperature colorTemp="11500"/>
                            </a14:imgEffect>
                            <a14:imgEffect>
                              <a14:saturation sat="400000"/>
                            </a14:imgEffect>
                          </a14:imgLayer>
                        </a14:imgProps>
                      </a:ext>
                      <a:ext uri="{28A0092B-C50C-407E-A947-70E740481C1C}">
                        <a14:useLocalDpi xmlns:a14="http://schemas.microsoft.com/office/drawing/2010/main" val="0"/>
                      </a:ext>
                    </a:extLst>
                  </a:blip>
                  <a:srcRect l="4218" t="20876" r="53072" b="31253"/>
                  <a:stretch/>
                </p:blipFill>
                <p:spPr bwMode="auto">
                  <a:xfrm rot="1749712">
                    <a:off x="344838" y="4131599"/>
                    <a:ext cx="1489646" cy="130244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exagon icon">
                    <a:extLst>
                      <a:ext uri="{FF2B5EF4-FFF2-40B4-BE49-F238E27FC236}">
                        <a16:creationId xmlns:a16="http://schemas.microsoft.com/office/drawing/2014/main" id="{8A09B697-739B-4168-BDC7-401A98EDC01D}"/>
                      </a:ext>
                    </a:extLst>
                  </p:cNvPr>
                  <p:cNvPicPr>
                    <a:picLocks noChangeAspect="1" noChangeArrowheads="1"/>
                  </p:cNvPicPr>
                  <p:nvPr/>
                </p:nvPicPr>
                <p:blipFill rotWithShape="1">
                  <a:blip r:embed="rId4">
                    <a:duotone>
                      <a:schemeClr val="accent3">
                        <a:shade val="45000"/>
                        <a:satMod val="135000"/>
                      </a:schemeClr>
                      <a:prstClr val="white"/>
                    </a:duotone>
                    <a:extLst>
                      <a:ext uri="{BEBA8EAE-BF5A-486C-A8C5-ECC9F3942E4B}">
                        <a14:imgProps xmlns:a14="http://schemas.microsoft.com/office/drawing/2010/main">
                          <a14:imgLayer r:embed="rId3">
                            <a14:imgEffect>
                              <a14:backgroundRemoval t="22436" b="68590" l="6200" r="93900">
                                <a14:foregroundMark x1="7000" y1="41795" x2="7000" y2="41795"/>
                                <a14:foregroundMark x1="7000" y1="41795" x2="6200" y2="44359"/>
                                <a14:foregroundMark x1="45300" y1="44359" x2="45300" y2="44359"/>
                                <a14:foregroundMark x1="45300" y1="44487" x2="45300" y2="44487"/>
                                <a14:foregroundMark x1="74300" y1="42949" x2="74300" y2="42949"/>
                                <a14:foregroundMark x1="80500" y1="43077" x2="80500" y2="43077"/>
                                <a14:foregroundMark x1="86100" y1="47179" x2="86100" y2="47179"/>
                                <a14:foregroundMark x1="90700" y1="44744" x2="90700" y2="44744"/>
                                <a14:foregroundMark x1="93900" y1="44744" x2="93900" y2="44744"/>
                                <a14:backgroundMark x1="24900" y1="40513" x2="24900" y2="40513"/>
                                <a14:backgroundMark x1="28100" y1="40128" x2="26600" y2="48590"/>
                                <a14:backgroundMark x1="26600" y1="48590" x2="20900" y2="47692"/>
                                <a14:backgroundMark x1="20900" y1="47692" x2="21200" y2="39359"/>
                                <a14:backgroundMark x1="21200" y1="39359" x2="30300" y2="38462"/>
                                <a14:backgroundMark x1="30300" y1="38462" x2="33000" y2="43077"/>
                                <a14:backgroundMark x1="23400" y1="48077" x2="21600" y2="37179"/>
                                <a14:backgroundMark x1="21600" y1="37179" x2="27600" y2="38462"/>
                                <a14:backgroundMark x1="27600" y1="38462" x2="27700" y2="45769"/>
                                <a14:backgroundMark x1="27700" y1="45769" x2="23000" y2="52179"/>
                                <a14:backgroundMark x1="23000" y1="52179" x2="17300" y2="54231"/>
                                <a14:backgroundMark x1="17300" y1="54231" x2="16000" y2="46154"/>
                                <a14:backgroundMark x1="16000" y1="46154" x2="20800" y2="39487"/>
                                <a14:backgroundMark x1="20800" y1="39487" x2="27200" y2="37436"/>
                                <a14:backgroundMark x1="27200" y1="37436" x2="27600" y2="48718"/>
                                <a14:backgroundMark x1="27600" y1="48718" x2="16400" y2="52949"/>
                                <a14:backgroundMark x1="16400" y1="52949" x2="10500" y2="47692"/>
                                <a14:backgroundMark x1="10500" y1="47692" x2="10100" y2="40769"/>
                                <a14:backgroundMark x1="10100" y1="40769" x2="14600" y2="35513"/>
                                <a14:backgroundMark x1="14600" y1="35513" x2="22400" y2="35256"/>
                                <a14:backgroundMark x1="22400" y1="35256" x2="27500" y2="38462"/>
                                <a14:backgroundMark x1="27500" y1="38462" x2="27100" y2="45769"/>
                                <a14:backgroundMark x1="27100" y1="45769" x2="33800" y2="35513"/>
                                <a14:backgroundMark x1="33800" y1="35513" x2="36400" y2="39872"/>
                                <a14:backgroundMark x1="27800" y1="39744" x2="22000" y2="36923"/>
                                <a14:backgroundMark x1="22000" y1="36923" x2="22000" y2="29744"/>
                                <a14:backgroundMark x1="22000" y1="29744" x2="28900" y2="30769"/>
                                <a14:backgroundMark x1="28900" y1="30769" x2="31100" y2="37564"/>
                                <a14:backgroundMark x1="31100" y1="37564" x2="26300" y2="41026"/>
                                <a14:backgroundMark x1="26300" y1="41026" x2="18500" y2="42308"/>
                                <a14:backgroundMark x1="9300" y1="22821" x2="6100" y2="34231"/>
                                <a14:backgroundMark x1="11500" y1="22436" x2="4200" y2="32821"/>
                                <a14:backgroundMark x1="43800" y1="24872" x2="46900" y2="37308"/>
                                <a14:backgroundMark x1="45300" y1="63846" x2="33300" y2="71667"/>
                              </a14:backgroundRemoval>
                            </a14:imgEffect>
                            <a14:imgEffect>
                              <a14:colorTemperature colorTemp="7289"/>
                            </a14:imgEffect>
                            <a14:imgEffect>
                              <a14:saturation sat="220000"/>
                            </a14:imgEffect>
                            <a14:imgEffect>
                              <a14:brightnessContrast bright="-40000" contrast="40000"/>
                            </a14:imgEffect>
                          </a14:imgLayer>
                        </a14:imgProps>
                      </a:ext>
                      <a:ext uri="{28A0092B-C50C-407E-A947-70E740481C1C}">
                        <a14:useLocalDpi xmlns:a14="http://schemas.microsoft.com/office/drawing/2010/main" val="0"/>
                      </a:ext>
                    </a:extLst>
                  </a:blip>
                  <a:srcRect l="53086" t="20645" r="4347" b="31158"/>
                  <a:stretch/>
                </p:blipFill>
                <p:spPr bwMode="auto">
                  <a:xfrm rot="1749712">
                    <a:off x="409223" y="4172440"/>
                    <a:ext cx="1350457" cy="119275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Content Placeholder 2">
                  <a:extLst>
                    <a:ext uri="{FF2B5EF4-FFF2-40B4-BE49-F238E27FC236}">
                      <a16:creationId xmlns:a16="http://schemas.microsoft.com/office/drawing/2014/main" id="{25DDFD96-FB44-4CA7-8AC2-53D3C4A6EE55}"/>
                    </a:ext>
                  </a:extLst>
                </p:cNvPr>
                <p:cNvSpPr txBox="1">
                  <a:spLocks/>
                </p:cNvSpPr>
                <p:nvPr/>
              </p:nvSpPr>
              <p:spPr>
                <a:xfrm>
                  <a:off x="1118006" y="4639841"/>
                  <a:ext cx="919613" cy="780786"/>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en-US" sz="3600" b="1" dirty="0">
                      <a:latin typeface="Calibri" panose="020F0502020204030204" pitchFamily="34" charset="0"/>
                      <a:cs typeface="Calibri" panose="020F0502020204030204" pitchFamily="34" charset="0"/>
                    </a:rPr>
                    <a:t>ITS</a:t>
                  </a:r>
                </a:p>
              </p:txBody>
            </p:sp>
          </p:grpSp>
        </p:grpSp>
        <p:sp>
          <p:nvSpPr>
            <p:cNvPr id="44" name="Content Placeholder 2">
              <a:extLst>
                <a:ext uri="{FF2B5EF4-FFF2-40B4-BE49-F238E27FC236}">
                  <a16:creationId xmlns:a16="http://schemas.microsoft.com/office/drawing/2014/main" id="{9E9D60D6-4AE3-44AA-9ECD-01D22D12C1B3}"/>
                </a:ext>
              </a:extLst>
            </p:cNvPr>
            <p:cNvSpPr txBox="1">
              <a:spLocks/>
            </p:cNvSpPr>
            <p:nvPr/>
          </p:nvSpPr>
          <p:spPr>
            <a:xfrm>
              <a:off x="4988047" y="4396865"/>
              <a:ext cx="3546353" cy="834947"/>
            </a:xfrm>
            <a:prstGeom prst="rect">
              <a:avLst/>
            </a:prstGeom>
          </p:spPr>
          <p:txBody>
            <a:bodyPr vert="horz" lIns="0" tIns="0" rIns="0" bIns="0" rtlCol="0">
              <a:no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0" indent="0" fontAlgn="auto">
                <a:lnSpc>
                  <a:spcPts val="2880"/>
                </a:lnSpc>
                <a:spcBef>
                  <a:spcPts val="0"/>
                </a:spcBef>
                <a:spcAft>
                  <a:spcPts val="0"/>
                </a:spcAft>
                <a:buFont typeface="Arial" panose="020B0604020202020204" pitchFamily="34" charset="0"/>
                <a:buNone/>
              </a:pPr>
              <a:r>
                <a:rPr lang="en-US" b="1" dirty="0">
                  <a:latin typeface="Calibri" panose="020F0502020204030204" pitchFamily="34" charset="0"/>
                  <a:cs typeface="Calibri" panose="020F0502020204030204" pitchFamily="34" charset="0"/>
                </a:rPr>
                <a:t>Integrated Transformation</a:t>
              </a:r>
            </a:p>
            <a:p>
              <a:pPr marL="0" indent="0" fontAlgn="auto">
                <a:lnSpc>
                  <a:spcPts val="2880"/>
                </a:lnSpc>
                <a:spcBef>
                  <a:spcPts val="0"/>
                </a:spcBef>
                <a:spcAft>
                  <a:spcPts val="0"/>
                </a:spcAft>
                <a:buFont typeface="Arial" panose="020B0604020202020204" pitchFamily="34" charset="0"/>
                <a:buNone/>
              </a:pPr>
              <a:r>
                <a:rPr lang="en-US" b="1" dirty="0">
                  <a:latin typeface="Calibri" panose="020F0502020204030204" pitchFamily="34" charset="0"/>
                  <a:cs typeface="Calibri" panose="020F0502020204030204" pitchFamily="34" charset="0"/>
                </a:rPr>
                <a:t>Solution</a:t>
              </a:r>
            </a:p>
          </p:txBody>
        </p:sp>
      </p:grpSp>
    </p:spTree>
    <p:extLst>
      <p:ext uri="{BB962C8B-B14F-4D97-AF65-F5344CB8AC3E}">
        <p14:creationId xmlns:p14="http://schemas.microsoft.com/office/powerpoint/2010/main" val="3455866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Scenario 1 – Implement with ITS</a:t>
            </a:r>
          </a:p>
        </p:txBody>
      </p:sp>
      <p:pic>
        <p:nvPicPr>
          <p:cNvPr id="4" name="scenario1_gitHub">
            <a:hlinkClick r:id="" action="ppaction://media"/>
            <a:extLst>
              <a:ext uri="{FF2B5EF4-FFF2-40B4-BE49-F238E27FC236}">
                <a16:creationId xmlns:a16="http://schemas.microsoft.com/office/drawing/2014/main" id="{4EA97154-6C0E-4E93-833D-38B29869C89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300" y="533137"/>
            <a:ext cx="11963400" cy="5511800"/>
          </a:xfrm>
          <a:prstGeom prst="rect">
            <a:avLst/>
          </a:prstGeom>
        </p:spPr>
      </p:pic>
    </p:spTree>
    <p:extLst>
      <p:ext uri="{BB962C8B-B14F-4D97-AF65-F5344CB8AC3E}">
        <p14:creationId xmlns:p14="http://schemas.microsoft.com/office/powerpoint/2010/main" val="314676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ITS Structure</a:t>
            </a:r>
          </a:p>
        </p:txBody>
      </p:sp>
      <p:sp>
        <p:nvSpPr>
          <p:cNvPr id="4" name="Rectangle: Rounded Corners 3">
            <a:extLst>
              <a:ext uri="{FF2B5EF4-FFF2-40B4-BE49-F238E27FC236}">
                <a16:creationId xmlns:a16="http://schemas.microsoft.com/office/drawing/2014/main" id="{AF1500B8-8602-4135-88E1-9AD4A3A5A0E4}"/>
              </a:ext>
            </a:extLst>
          </p:cNvPr>
          <p:cNvSpPr/>
          <p:nvPr/>
        </p:nvSpPr>
        <p:spPr>
          <a:xfrm>
            <a:off x="2450969" y="1409437"/>
            <a:ext cx="6693031" cy="4191000"/>
          </a:xfrm>
          <a:prstGeom prst="roundRect">
            <a:avLst>
              <a:gd name="adj" fmla="val 3621"/>
            </a:avLst>
          </a:prstGeom>
          <a:solidFill>
            <a:srgbClr val="D0DFEF"/>
          </a:solidFill>
          <a:ln>
            <a:solidFill>
              <a:schemeClr val="tx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29A9FBB0-CC3A-4D86-8F0A-FDF7D2FF5D87}"/>
              </a:ext>
            </a:extLst>
          </p:cNvPr>
          <p:cNvSpPr txBox="1">
            <a:spLocks/>
          </p:cNvSpPr>
          <p:nvPr/>
        </p:nvSpPr>
        <p:spPr>
          <a:xfrm>
            <a:off x="2639004" y="1409437"/>
            <a:ext cx="1524000" cy="666882"/>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b="0" dirty="0"/>
              <a:t>Test Plan</a:t>
            </a:r>
          </a:p>
        </p:txBody>
      </p:sp>
      <p:sp>
        <p:nvSpPr>
          <p:cNvPr id="15" name="Rectangle: Rounded Corners 14">
            <a:extLst>
              <a:ext uri="{FF2B5EF4-FFF2-40B4-BE49-F238E27FC236}">
                <a16:creationId xmlns:a16="http://schemas.microsoft.com/office/drawing/2014/main" id="{D1A9E35D-C31D-4409-B571-5C20AB7397FD}"/>
              </a:ext>
            </a:extLst>
          </p:cNvPr>
          <p:cNvSpPr/>
          <p:nvPr/>
        </p:nvSpPr>
        <p:spPr>
          <a:xfrm>
            <a:off x="2743200" y="2076319"/>
            <a:ext cx="6106104" cy="3295255"/>
          </a:xfrm>
          <a:prstGeom prst="roundRect">
            <a:avLst>
              <a:gd name="adj" fmla="val 3621"/>
            </a:avLst>
          </a:prstGeom>
          <a:solidFill>
            <a:srgbClr val="D0DFEF"/>
          </a:solidFill>
          <a:ln>
            <a:solidFill>
              <a:schemeClr val="tx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C07B12CD-FB12-4FB7-8F19-0C6D98B16784}"/>
              </a:ext>
            </a:extLst>
          </p:cNvPr>
          <p:cNvSpPr txBox="1">
            <a:spLocks/>
          </p:cNvSpPr>
          <p:nvPr/>
        </p:nvSpPr>
        <p:spPr>
          <a:xfrm>
            <a:off x="2933700" y="2076319"/>
            <a:ext cx="1524000" cy="666882"/>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b="0" dirty="0"/>
              <a:t>Test Group</a:t>
            </a:r>
          </a:p>
        </p:txBody>
      </p:sp>
      <p:sp>
        <p:nvSpPr>
          <p:cNvPr id="17" name="Rectangle: Rounded Corners 16">
            <a:extLst>
              <a:ext uri="{FF2B5EF4-FFF2-40B4-BE49-F238E27FC236}">
                <a16:creationId xmlns:a16="http://schemas.microsoft.com/office/drawing/2014/main" id="{0FE30AA7-F0C4-4DEF-AAB1-9B16CB91ED6E}"/>
              </a:ext>
            </a:extLst>
          </p:cNvPr>
          <p:cNvSpPr/>
          <p:nvPr/>
        </p:nvSpPr>
        <p:spPr>
          <a:xfrm>
            <a:off x="3124200" y="2743200"/>
            <a:ext cx="5378035" cy="2401125"/>
          </a:xfrm>
          <a:prstGeom prst="roundRect">
            <a:avLst>
              <a:gd name="adj" fmla="val 3621"/>
            </a:avLst>
          </a:prstGeom>
          <a:solidFill>
            <a:srgbClr val="D0DFEF"/>
          </a:solidFill>
          <a:ln>
            <a:solidFill>
              <a:schemeClr val="tx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
            <a:extLst>
              <a:ext uri="{FF2B5EF4-FFF2-40B4-BE49-F238E27FC236}">
                <a16:creationId xmlns:a16="http://schemas.microsoft.com/office/drawing/2014/main" id="{08BCBE09-C8B1-476C-B1EC-2097C5C3BD3B}"/>
              </a:ext>
            </a:extLst>
          </p:cNvPr>
          <p:cNvSpPr txBox="1">
            <a:spLocks/>
          </p:cNvSpPr>
          <p:nvPr/>
        </p:nvSpPr>
        <p:spPr>
          <a:xfrm>
            <a:off x="3352800" y="2846580"/>
            <a:ext cx="1600200" cy="593605"/>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b="0" dirty="0"/>
              <a:t>User Story</a:t>
            </a:r>
          </a:p>
        </p:txBody>
      </p:sp>
      <p:sp>
        <p:nvSpPr>
          <p:cNvPr id="19" name="Rectangle: Rounded Corners 18">
            <a:extLst>
              <a:ext uri="{FF2B5EF4-FFF2-40B4-BE49-F238E27FC236}">
                <a16:creationId xmlns:a16="http://schemas.microsoft.com/office/drawing/2014/main" id="{0456D7F5-CF18-46B6-BFCF-55A0926160C6}"/>
              </a:ext>
            </a:extLst>
          </p:cNvPr>
          <p:cNvSpPr/>
          <p:nvPr/>
        </p:nvSpPr>
        <p:spPr>
          <a:xfrm>
            <a:off x="3352801" y="3440185"/>
            <a:ext cx="4876800" cy="1474452"/>
          </a:xfrm>
          <a:prstGeom prst="roundRect">
            <a:avLst>
              <a:gd name="adj" fmla="val 3621"/>
            </a:avLst>
          </a:prstGeom>
          <a:solidFill>
            <a:srgbClr val="D0DFEF"/>
          </a:solidFill>
          <a:ln>
            <a:solidFill>
              <a:schemeClr val="tx1"/>
            </a:solidFill>
          </a:ln>
          <a:effectLst>
            <a:outerShdw blurRad="50800" dist="38100" dir="2700000" algn="tl" rotWithShape="0">
              <a:prstClr val="black">
                <a:alpha val="40000"/>
              </a:prstClr>
            </a:outerShdw>
          </a:effectLst>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extLst>
              <a:ext uri="{FF2B5EF4-FFF2-40B4-BE49-F238E27FC236}">
                <a16:creationId xmlns:a16="http://schemas.microsoft.com/office/drawing/2014/main" id="{FC022CF5-5104-4645-B99C-95F589579E0F}"/>
              </a:ext>
            </a:extLst>
          </p:cNvPr>
          <p:cNvSpPr txBox="1">
            <a:spLocks/>
          </p:cNvSpPr>
          <p:nvPr/>
        </p:nvSpPr>
        <p:spPr>
          <a:xfrm>
            <a:off x="3630105" y="3504937"/>
            <a:ext cx="1600200" cy="593605"/>
          </a:xfrm>
          <a:prstGeom prst="rect">
            <a:avLst/>
          </a:prstGeom>
        </p:spPr>
        <p:txBody>
          <a:bodyPr vert="horz" lIns="0" tIns="0" rIns="0" bIns="0" rtlCol="0" anchor="ctr"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spcAft>
                <a:spcPts val="0"/>
              </a:spcAft>
            </a:pPr>
            <a:r>
              <a:rPr lang="en-US" sz="2400" b="0" dirty="0"/>
              <a:t>Test Case</a:t>
            </a:r>
          </a:p>
        </p:txBody>
      </p:sp>
    </p:spTree>
    <p:extLst>
      <p:ext uri="{BB962C8B-B14F-4D97-AF65-F5344CB8AC3E}">
        <p14:creationId xmlns:p14="http://schemas.microsoft.com/office/powerpoint/2010/main" val="247912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Start up ITS</a:t>
            </a:r>
          </a:p>
        </p:txBody>
      </p:sp>
      <p:pic>
        <p:nvPicPr>
          <p:cNvPr id="3" name="Picture 2">
            <a:extLst>
              <a:ext uri="{FF2B5EF4-FFF2-40B4-BE49-F238E27FC236}">
                <a16:creationId xmlns:a16="http://schemas.microsoft.com/office/drawing/2014/main" id="{8DE42349-3D8E-4DE1-AF98-E7711F6A16AC}"/>
              </a:ext>
            </a:extLst>
          </p:cNvPr>
          <p:cNvPicPr>
            <a:picLocks noChangeAspect="1"/>
          </p:cNvPicPr>
          <p:nvPr/>
        </p:nvPicPr>
        <p:blipFill>
          <a:blip r:embed="rId2"/>
          <a:stretch>
            <a:fillRect/>
          </a:stretch>
        </p:blipFill>
        <p:spPr>
          <a:xfrm>
            <a:off x="1104900" y="1219200"/>
            <a:ext cx="9982200" cy="3151884"/>
          </a:xfrm>
          <a:prstGeom prst="rect">
            <a:avLst/>
          </a:prstGeom>
        </p:spPr>
      </p:pic>
      <p:sp>
        <p:nvSpPr>
          <p:cNvPr id="10" name="Title 1">
            <a:extLst>
              <a:ext uri="{FF2B5EF4-FFF2-40B4-BE49-F238E27FC236}">
                <a16:creationId xmlns:a16="http://schemas.microsoft.com/office/drawing/2014/main" id="{DAEB643B-1A97-4EFE-8C8C-EC03049F4405}"/>
              </a:ext>
            </a:extLst>
          </p:cNvPr>
          <p:cNvSpPr txBox="1">
            <a:spLocks/>
          </p:cNvSpPr>
          <p:nvPr/>
        </p:nvSpPr>
        <p:spPr>
          <a:xfrm>
            <a:off x="1424153" y="1757856"/>
            <a:ext cx="9167648" cy="20574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chemeClr val="bg1"/>
                </a:solidFill>
              </a:rPr>
              <a:t>1/ Open ITS directory: D</a:t>
            </a:r>
            <a:r>
              <a:rPr lang="en-US" sz="2400" dirty="0">
                <a:solidFill>
                  <a:schemeClr val="bg1"/>
                </a:solidFill>
              </a:rPr>
              <a:t>:\ITS</a:t>
            </a:r>
          </a:p>
          <a:p>
            <a:pPr fontAlgn="auto">
              <a:lnSpc>
                <a:spcPct val="150000"/>
              </a:lnSpc>
              <a:spcAft>
                <a:spcPts val="0"/>
              </a:spcAft>
            </a:pPr>
            <a:r>
              <a:rPr lang="en-US" sz="2400" b="0" dirty="0">
                <a:solidFill>
                  <a:schemeClr val="bg1"/>
                </a:solidFill>
              </a:rPr>
              <a:t>2/ Open </a:t>
            </a:r>
            <a:r>
              <a:rPr lang="en-US" sz="2400" dirty="0">
                <a:solidFill>
                  <a:schemeClr val="bg1"/>
                </a:solidFill>
              </a:rPr>
              <a:t>Command Windows Prompt</a:t>
            </a:r>
            <a:r>
              <a:rPr lang="en-US" sz="2400" b="0" dirty="0">
                <a:solidFill>
                  <a:schemeClr val="bg1"/>
                </a:solidFill>
              </a:rPr>
              <a:t> at the folder directory</a:t>
            </a:r>
          </a:p>
          <a:p>
            <a:pPr fontAlgn="auto">
              <a:lnSpc>
                <a:spcPct val="150000"/>
              </a:lnSpc>
              <a:spcAft>
                <a:spcPts val="0"/>
              </a:spcAft>
            </a:pPr>
            <a:r>
              <a:rPr lang="en-US" sz="2400" b="0" dirty="0">
                <a:solidFill>
                  <a:schemeClr val="bg1"/>
                </a:solidFill>
              </a:rPr>
              <a:t>3/ Type command line: </a:t>
            </a:r>
            <a:r>
              <a:rPr lang="en-US" sz="2400" b="0" dirty="0">
                <a:solidFill>
                  <a:srgbClr val="FF0000"/>
                </a:solidFill>
              </a:rPr>
              <a:t>java –jar its.jar -p &lt;ITS port number&gt;</a:t>
            </a:r>
            <a:endParaRPr lang="en-US" sz="2400" dirty="0">
              <a:solidFill>
                <a:schemeClr val="bg1"/>
              </a:solidFill>
            </a:endParaRPr>
          </a:p>
        </p:txBody>
      </p:sp>
    </p:spTree>
    <p:extLst>
      <p:ext uri="{BB962C8B-B14F-4D97-AF65-F5344CB8AC3E}">
        <p14:creationId xmlns:p14="http://schemas.microsoft.com/office/powerpoint/2010/main" val="1821949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Start up Selenium</a:t>
            </a:r>
          </a:p>
        </p:txBody>
      </p:sp>
      <p:pic>
        <p:nvPicPr>
          <p:cNvPr id="3" name="Picture 2">
            <a:extLst>
              <a:ext uri="{FF2B5EF4-FFF2-40B4-BE49-F238E27FC236}">
                <a16:creationId xmlns:a16="http://schemas.microsoft.com/office/drawing/2014/main" id="{8DE42349-3D8E-4DE1-AF98-E7711F6A16AC}"/>
              </a:ext>
            </a:extLst>
          </p:cNvPr>
          <p:cNvPicPr>
            <a:picLocks noChangeAspect="1"/>
          </p:cNvPicPr>
          <p:nvPr/>
        </p:nvPicPr>
        <p:blipFill>
          <a:blip r:embed="rId2"/>
          <a:stretch>
            <a:fillRect/>
          </a:stretch>
        </p:blipFill>
        <p:spPr>
          <a:xfrm>
            <a:off x="1104900" y="1219200"/>
            <a:ext cx="9982200" cy="3151884"/>
          </a:xfrm>
          <a:prstGeom prst="rect">
            <a:avLst/>
          </a:prstGeom>
        </p:spPr>
      </p:pic>
      <p:sp>
        <p:nvSpPr>
          <p:cNvPr id="10" name="Title 1">
            <a:extLst>
              <a:ext uri="{FF2B5EF4-FFF2-40B4-BE49-F238E27FC236}">
                <a16:creationId xmlns:a16="http://schemas.microsoft.com/office/drawing/2014/main" id="{DAEB643B-1A97-4EFE-8C8C-EC03049F4405}"/>
              </a:ext>
            </a:extLst>
          </p:cNvPr>
          <p:cNvSpPr txBox="1">
            <a:spLocks/>
          </p:cNvSpPr>
          <p:nvPr/>
        </p:nvSpPr>
        <p:spPr>
          <a:xfrm>
            <a:off x="1424152" y="1757856"/>
            <a:ext cx="9396247" cy="2057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chemeClr val="bg1"/>
                </a:solidFill>
              </a:rPr>
              <a:t>1/ Open ITS directory: </a:t>
            </a:r>
            <a:r>
              <a:rPr lang="en-US" sz="2400" dirty="0">
                <a:solidFill>
                  <a:schemeClr val="bg1"/>
                </a:solidFill>
              </a:rPr>
              <a:t>D:\ITS\selenium</a:t>
            </a:r>
          </a:p>
          <a:p>
            <a:pPr fontAlgn="auto">
              <a:lnSpc>
                <a:spcPct val="150000"/>
              </a:lnSpc>
              <a:spcAft>
                <a:spcPts val="0"/>
              </a:spcAft>
            </a:pPr>
            <a:r>
              <a:rPr lang="en-US" sz="2400" b="0" dirty="0">
                <a:solidFill>
                  <a:schemeClr val="bg1"/>
                </a:solidFill>
              </a:rPr>
              <a:t>2/ Open </a:t>
            </a:r>
            <a:r>
              <a:rPr lang="en-US" sz="2400" dirty="0">
                <a:solidFill>
                  <a:schemeClr val="bg1"/>
                </a:solidFill>
              </a:rPr>
              <a:t>Command Windows Prompt</a:t>
            </a:r>
            <a:r>
              <a:rPr lang="en-US" sz="2400" b="0" dirty="0">
                <a:solidFill>
                  <a:schemeClr val="bg1"/>
                </a:solidFill>
              </a:rPr>
              <a:t> at the folder directory</a:t>
            </a:r>
          </a:p>
          <a:p>
            <a:pPr fontAlgn="auto">
              <a:lnSpc>
                <a:spcPct val="150000"/>
              </a:lnSpc>
              <a:spcAft>
                <a:spcPts val="0"/>
              </a:spcAft>
            </a:pPr>
            <a:r>
              <a:rPr lang="en-US" sz="2400" b="0" dirty="0">
                <a:solidFill>
                  <a:schemeClr val="bg1"/>
                </a:solidFill>
              </a:rPr>
              <a:t>3/ Type command line: </a:t>
            </a:r>
            <a:r>
              <a:rPr lang="en-US" sz="2400" b="0" dirty="0">
                <a:solidFill>
                  <a:srgbClr val="FF0000"/>
                </a:solidFill>
              </a:rPr>
              <a:t>java –jar &lt;selenium.jar&gt; -port &lt;selenium port number&gt;</a:t>
            </a:r>
            <a:endParaRPr lang="en-US" sz="2400" dirty="0">
              <a:solidFill>
                <a:schemeClr val="bg1"/>
              </a:solidFill>
            </a:endParaRPr>
          </a:p>
        </p:txBody>
      </p:sp>
    </p:spTree>
    <p:extLst>
      <p:ext uri="{BB962C8B-B14F-4D97-AF65-F5344CB8AC3E}">
        <p14:creationId xmlns:p14="http://schemas.microsoft.com/office/powerpoint/2010/main" val="96196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Go to FrontPage</a:t>
            </a:r>
          </a:p>
        </p:txBody>
      </p:sp>
      <p:sp>
        <p:nvSpPr>
          <p:cNvPr id="7" name="Title 1">
            <a:extLst>
              <a:ext uri="{FF2B5EF4-FFF2-40B4-BE49-F238E27FC236}">
                <a16:creationId xmlns:a16="http://schemas.microsoft.com/office/drawing/2014/main" id="{54ECE584-CC37-4126-BA29-4E3850D02271}"/>
              </a:ext>
            </a:extLst>
          </p:cNvPr>
          <p:cNvSpPr txBox="1">
            <a:spLocks/>
          </p:cNvSpPr>
          <p:nvPr/>
        </p:nvSpPr>
        <p:spPr>
          <a:xfrm>
            <a:off x="571499" y="1295400"/>
            <a:ext cx="11200087" cy="9144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algn="ctr" fontAlgn="auto">
              <a:lnSpc>
                <a:spcPct val="150000"/>
              </a:lnSpc>
              <a:spcAft>
                <a:spcPts val="0"/>
              </a:spcAft>
            </a:pPr>
            <a:r>
              <a:rPr lang="en-US" sz="2400" b="0" dirty="0"/>
              <a:t>Open browser. In address bar, type: </a:t>
            </a:r>
            <a:r>
              <a:rPr lang="en-US" sz="2400" b="0" dirty="0">
                <a:solidFill>
                  <a:srgbClr val="FF0000"/>
                </a:solidFill>
              </a:rPr>
              <a:t>localhost:&lt;ITS port number&gt;/FrontPage</a:t>
            </a:r>
          </a:p>
        </p:txBody>
      </p:sp>
      <p:grpSp>
        <p:nvGrpSpPr>
          <p:cNvPr id="8" name="Group 7">
            <a:extLst>
              <a:ext uri="{FF2B5EF4-FFF2-40B4-BE49-F238E27FC236}">
                <a16:creationId xmlns:a16="http://schemas.microsoft.com/office/drawing/2014/main" id="{9E002BD6-1008-4C86-B034-F30B252E6E46}"/>
              </a:ext>
            </a:extLst>
          </p:cNvPr>
          <p:cNvGrpSpPr/>
          <p:nvPr/>
        </p:nvGrpSpPr>
        <p:grpSpPr>
          <a:xfrm>
            <a:off x="2730062" y="2057400"/>
            <a:ext cx="6731876" cy="3933825"/>
            <a:chOff x="2730062" y="2057400"/>
            <a:chExt cx="6731876" cy="3933825"/>
          </a:xfrm>
        </p:grpSpPr>
        <p:pic>
          <p:nvPicPr>
            <p:cNvPr id="5" name="Picture 4">
              <a:extLst>
                <a:ext uri="{FF2B5EF4-FFF2-40B4-BE49-F238E27FC236}">
                  <a16:creationId xmlns:a16="http://schemas.microsoft.com/office/drawing/2014/main" id="{6273F25B-A21A-421D-9C67-95E2E2D3BF06}"/>
                </a:ext>
              </a:extLst>
            </p:cNvPr>
            <p:cNvPicPr>
              <a:picLocks noChangeAspect="1"/>
            </p:cNvPicPr>
            <p:nvPr/>
          </p:nvPicPr>
          <p:blipFill rotWithShape="1">
            <a:blip r:embed="rId2"/>
            <a:srcRect r="17819"/>
            <a:stretch/>
          </p:blipFill>
          <p:spPr>
            <a:xfrm>
              <a:off x="2730062" y="2057400"/>
              <a:ext cx="6731876" cy="3933825"/>
            </a:xfrm>
            <a:prstGeom prst="rect">
              <a:avLst/>
            </a:prstGeom>
          </p:spPr>
        </p:pic>
        <p:sp>
          <p:nvSpPr>
            <p:cNvPr id="6" name="Rectangle 5">
              <a:extLst>
                <a:ext uri="{FF2B5EF4-FFF2-40B4-BE49-F238E27FC236}">
                  <a16:creationId xmlns:a16="http://schemas.microsoft.com/office/drawing/2014/main" id="{C8C44031-EDA1-4167-991A-54F3AEAF55FF}"/>
                </a:ext>
              </a:extLst>
            </p:cNvPr>
            <p:cNvSpPr/>
            <p:nvPr/>
          </p:nvSpPr>
          <p:spPr>
            <a:xfrm>
              <a:off x="4495800" y="4038600"/>
              <a:ext cx="1371600" cy="381000"/>
            </a:xfrm>
            <a:prstGeom prst="rect">
              <a:avLst/>
            </a:prstGeom>
            <a:solidFill>
              <a:schemeClr val="bg1"/>
            </a:solid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3302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6418" y="461830"/>
            <a:ext cx="8499533" cy="391787"/>
          </a:xfrm>
        </p:spPr>
        <p:txBody>
          <a:bodyPr>
            <a:noAutofit/>
          </a:bodyPr>
          <a:lstStyle/>
          <a:p>
            <a:r>
              <a:rPr lang="en-US" sz="3200" dirty="0"/>
              <a:t>Agenda</a:t>
            </a:r>
          </a:p>
        </p:txBody>
      </p:sp>
      <p:graphicFrame>
        <p:nvGraphicFramePr>
          <p:cNvPr id="6" name="Diagram 5">
            <a:extLst>
              <a:ext uri="{FF2B5EF4-FFF2-40B4-BE49-F238E27FC236}">
                <a16:creationId xmlns:a16="http://schemas.microsoft.com/office/drawing/2014/main" id="{6F2781E2-5F12-4171-9BD9-37A51B197548}"/>
              </a:ext>
            </a:extLst>
          </p:cNvPr>
          <p:cNvGraphicFramePr/>
          <p:nvPr>
            <p:extLst>
              <p:ext uri="{D42A27DB-BD31-4B8C-83A1-F6EECF244321}">
                <p14:modId xmlns:p14="http://schemas.microsoft.com/office/powerpoint/2010/main" val="3607402888"/>
              </p:ext>
            </p:extLst>
          </p:nvPr>
        </p:nvGraphicFramePr>
        <p:xfrm>
          <a:off x="1447800" y="1295400"/>
          <a:ext cx="8837023" cy="425196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1714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Test Plan</a:t>
            </a:r>
          </a:p>
        </p:txBody>
      </p:sp>
      <p:sp>
        <p:nvSpPr>
          <p:cNvPr id="7" name="Title 1">
            <a:extLst>
              <a:ext uri="{FF2B5EF4-FFF2-40B4-BE49-F238E27FC236}">
                <a16:creationId xmlns:a16="http://schemas.microsoft.com/office/drawing/2014/main" id="{54ECE584-CC37-4126-BA29-4E3850D02271}"/>
              </a:ext>
            </a:extLst>
          </p:cNvPr>
          <p:cNvSpPr txBox="1">
            <a:spLocks/>
          </p:cNvSpPr>
          <p:nvPr/>
        </p:nvSpPr>
        <p:spPr>
          <a:xfrm>
            <a:off x="571499" y="1295400"/>
            <a:ext cx="3009901" cy="33528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1/ Click </a:t>
            </a:r>
            <a:r>
              <a:rPr lang="en-US" sz="2400" dirty="0"/>
              <a:t>Edit</a:t>
            </a:r>
            <a:r>
              <a:rPr lang="en-US" sz="2400" b="0" dirty="0"/>
              <a:t> button</a:t>
            </a:r>
          </a:p>
          <a:p>
            <a:pPr fontAlgn="auto">
              <a:lnSpc>
                <a:spcPct val="150000"/>
              </a:lnSpc>
              <a:spcAft>
                <a:spcPts val="0"/>
              </a:spcAft>
            </a:pPr>
            <a:r>
              <a:rPr lang="en-US" sz="2400" b="0" dirty="0"/>
              <a:t>2/ Type the script into editor (as the picture) to create </a:t>
            </a:r>
            <a:r>
              <a:rPr lang="en-US" sz="2400" dirty="0"/>
              <a:t>Test Plan</a:t>
            </a:r>
          </a:p>
          <a:p>
            <a:pPr fontAlgn="auto">
              <a:lnSpc>
                <a:spcPct val="150000"/>
              </a:lnSpc>
              <a:spcAft>
                <a:spcPts val="0"/>
              </a:spcAft>
            </a:pPr>
            <a:r>
              <a:rPr lang="en-US" sz="2400" b="0" dirty="0"/>
              <a:t>3/ Click </a:t>
            </a:r>
            <a:r>
              <a:rPr lang="en-US" sz="2400" dirty="0"/>
              <a:t>Save</a:t>
            </a:r>
            <a:r>
              <a:rPr lang="en-US" sz="2400" b="0" dirty="0"/>
              <a:t> button</a:t>
            </a:r>
            <a:r>
              <a:rPr lang="en-US" sz="2400" dirty="0"/>
              <a:t> </a:t>
            </a:r>
          </a:p>
        </p:txBody>
      </p:sp>
      <p:grpSp>
        <p:nvGrpSpPr>
          <p:cNvPr id="12" name="Group 11">
            <a:extLst>
              <a:ext uri="{FF2B5EF4-FFF2-40B4-BE49-F238E27FC236}">
                <a16:creationId xmlns:a16="http://schemas.microsoft.com/office/drawing/2014/main" id="{D3EBCEEE-FFFD-4F43-991C-2CEE1B12A770}"/>
              </a:ext>
            </a:extLst>
          </p:cNvPr>
          <p:cNvGrpSpPr/>
          <p:nvPr/>
        </p:nvGrpSpPr>
        <p:grpSpPr>
          <a:xfrm>
            <a:off x="3581400" y="1143000"/>
            <a:ext cx="8153400" cy="4323984"/>
            <a:chOff x="3581400" y="1143000"/>
            <a:chExt cx="8153400" cy="4323984"/>
          </a:xfrm>
        </p:grpSpPr>
        <p:pic>
          <p:nvPicPr>
            <p:cNvPr id="8" name="Picture 7">
              <a:extLst>
                <a:ext uri="{FF2B5EF4-FFF2-40B4-BE49-F238E27FC236}">
                  <a16:creationId xmlns:a16="http://schemas.microsoft.com/office/drawing/2014/main" id="{084CB8A8-A75B-4431-B6E6-9D9583576DD5}"/>
                </a:ext>
              </a:extLst>
            </p:cNvPr>
            <p:cNvPicPr>
              <a:picLocks noChangeAspect="1"/>
            </p:cNvPicPr>
            <p:nvPr/>
          </p:nvPicPr>
          <p:blipFill rotWithShape="1">
            <a:blip r:embed="rId2"/>
            <a:srcRect l="161" t="12357" r="273" b="49436"/>
            <a:stretch/>
          </p:blipFill>
          <p:spPr>
            <a:xfrm>
              <a:off x="3613306" y="1143000"/>
              <a:ext cx="8121494" cy="1496616"/>
            </a:xfrm>
            <a:prstGeom prst="rect">
              <a:avLst/>
            </a:prstGeom>
          </p:spPr>
        </p:pic>
        <p:pic>
          <p:nvPicPr>
            <p:cNvPr id="11" name="Picture 10">
              <a:extLst>
                <a:ext uri="{FF2B5EF4-FFF2-40B4-BE49-F238E27FC236}">
                  <a16:creationId xmlns:a16="http://schemas.microsoft.com/office/drawing/2014/main" id="{31FF51BE-8E1A-43AF-8163-1DAE4C81770D}"/>
                </a:ext>
              </a:extLst>
            </p:cNvPr>
            <p:cNvPicPr>
              <a:picLocks noChangeAspect="1"/>
            </p:cNvPicPr>
            <p:nvPr/>
          </p:nvPicPr>
          <p:blipFill rotWithShape="1">
            <a:blip r:embed="rId3"/>
            <a:srcRect r="19016"/>
            <a:stretch/>
          </p:blipFill>
          <p:spPr>
            <a:xfrm>
              <a:off x="3581400" y="2780934"/>
              <a:ext cx="8153400" cy="2686050"/>
            </a:xfrm>
            <a:prstGeom prst="rect">
              <a:avLst/>
            </a:prstGeom>
          </p:spPr>
        </p:pic>
      </p:grpSp>
      <p:sp>
        <p:nvSpPr>
          <p:cNvPr id="13" name="Rectangle 12">
            <a:extLst>
              <a:ext uri="{FF2B5EF4-FFF2-40B4-BE49-F238E27FC236}">
                <a16:creationId xmlns:a16="http://schemas.microsoft.com/office/drawing/2014/main" id="{9B0CFBB6-8798-4AB1-A9DF-F9F58FAF22A9}"/>
              </a:ext>
            </a:extLst>
          </p:cNvPr>
          <p:cNvSpPr/>
          <p:nvPr/>
        </p:nvSpPr>
        <p:spPr>
          <a:xfrm>
            <a:off x="6629400" y="1676400"/>
            <a:ext cx="914400" cy="762000"/>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
            <a:extLst>
              <a:ext uri="{FF2B5EF4-FFF2-40B4-BE49-F238E27FC236}">
                <a16:creationId xmlns:a16="http://schemas.microsoft.com/office/drawing/2014/main" id="{7D2AC4FD-3723-458E-8DFF-4C02230ED4E1}"/>
              </a:ext>
            </a:extLst>
          </p:cNvPr>
          <p:cNvSpPr txBox="1">
            <a:spLocks/>
          </p:cNvSpPr>
          <p:nvPr/>
        </p:nvSpPr>
        <p:spPr>
          <a:xfrm>
            <a:off x="7674053" y="2079368"/>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1</a:t>
            </a:r>
            <a:endParaRPr lang="en-US" sz="2400" dirty="0">
              <a:solidFill>
                <a:srgbClr val="FF0000"/>
              </a:solidFill>
            </a:endParaRPr>
          </a:p>
        </p:txBody>
      </p:sp>
      <p:sp>
        <p:nvSpPr>
          <p:cNvPr id="15" name="Title 1">
            <a:extLst>
              <a:ext uri="{FF2B5EF4-FFF2-40B4-BE49-F238E27FC236}">
                <a16:creationId xmlns:a16="http://schemas.microsoft.com/office/drawing/2014/main" id="{4494749F-AD2D-4E22-B767-F374E3D9F2D6}"/>
              </a:ext>
            </a:extLst>
          </p:cNvPr>
          <p:cNvSpPr txBox="1">
            <a:spLocks/>
          </p:cNvSpPr>
          <p:nvPr/>
        </p:nvSpPr>
        <p:spPr>
          <a:xfrm>
            <a:off x="10163504" y="4832131"/>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2</a:t>
            </a:r>
            <a:endParaRPr lang="en-US" sz="2400" dirty="0">
              <a:solidFill>
                <a:srgbClr val="FF0000"/>
              </a:solidFill>
            </a:endParaRPr>
          </a:p>
        </p:txBody>
      </p:sp>
      <p:sp>
        <p:nvSpPr>
          <p:cNvPr id="19" name="Rectangle 18">
            <a:extLst>
              <a:ext uri="{FF2B5EF4-FFF2-40B4-BE49-F238E27FC236}">
                <a16:creationId xmlns:a16="http://schemas.microsoft.com/office/drawing/2014/main" id="{743E24CE-E56E-4038-92FC-2977326BCE0B}"/>
              </a:ext>
            </a:extLst>
          </p:cNvPr>
          <p:cNvSpPr/>
          <p:nvPr/>
        </p:nvSpPr>
        <p:spPr>
          <a:xfrm>
            <a:off x="3697200" y="4113449"/>
            <a:ext cx="6361199" cy="1326686"/>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F1B477B4-CFA2-4308-BE0B-BB5748A2ADBA}"/>
              </a:ext>
            </a:extLst>
          </p:cNvPr>
          <p:cNvPicPr>
            <a:picLocks noChangeAspect="1"/>
          </p:cNvPicPr>
          <p:nvPr/>
        </p:nvPicPr>
        <p:blipFill rotWithShape="1">
          <a:blip r:embed="rId4"/>
          <a:srcRect t="36513" r="22148" b="-150"/>
          <a:stretch/>
        </p:blipFill>
        <p:spPr>
          <a:xfrm>
            <a:off x="3200400" y="5466983"/>
            <a:ext cx="8839200" cy="666751"/>
          </a:xfrm>
          <a:prstGeom prst="rect">
            <a:avLst/>
          </a:prstGeom>
        </p:spPr>
      </p:pic>
      <p:sp>
        <p:nvSpPr>
          <p:cNvPr id="22" name="Rectangle 21">
            <a:extLst>
              <a:ext uri="{FF2B5EF4-FFF2-40B4-BE49-F238E27FC236}">
                <a16:creationId xmlns:a16="http://schemas.microsoft.com/office/drawing/2014/main" id="{A8CE9A81-CF5E-44BF-BA5E-C65867F00924}"/>
              </a:ext>
            </a:extLst>
          </p:cNvPr>
          <p:cNvSpPr/>
          <p:nvPr/>
        </p:nvSpPr>
        <p:spPr>
          <a:xfrm>
            <a:off x="3678620" y="5529351"/>
            <a:ext cx="893380" cy="556139"/>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3" name="Title 1">
            <a:extLst>
              <a:ext uri="{FF2B5EF4-FFF2-40B4-BE49-F238E27FC236}">
                <a16:creationId xmlns:a16="http://schemas.microsoft.com/office/drawing/2014/main" id="{9D6504E3-05D2-4B01-A2D9-61FF5AF1AC33}"/>
              </a:ext>
            </a:extLst>
          </p:cNvPr>
          <p:cNvSpPr txBox="1">
            <a:spLocks/>
          </p:cNvSpPr>
          <p:nvPr/>
        </p:nvSpPr>
        <p:spPr>
          <a:xfrm>
            <a:off x="3381890" y="5612159"/>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3</a:t>
            </a:r>
            <a:endParaRPr lang="en-US" sz="2400" dirty="0">
              <a:solidFill>
                <a:srgbClr val="FF0000"/>
              </a:solidFill>
            </a:endParaRPr>
          </a:p>
        </p:txBody>
      </p:sp>
    </p:spTree>
    <p:extLst>
      <p:ext uri="{BB962C8B-B14F-4D97-AF65-F5344CB8AC3E}">
        <p14:creationId xmlns:p14="http://schemas.microsoft.com/office/powerpoint/2010/main" val="918446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Test Group</a:t>
            </a:r>
          </a:p>
        </p:txBody>
      </p:sp>
      <p:sp>
        <p:nvSpPr>
          <p:cNvPr id="7" name="Title 1">
            <a:extLst>
              <a:ext uri="{FF2B5EF4-FFF2-40B4-BE49-F238E27FC236}">
                <a16:creationId xmlns:a16="http://schemas.microsoft.com/office/drawing/2014/main" id="{54ECE584-CC37-4126-BA29-4E3850D02271}"/>
              </a:ext>
            </a:extLst>
          </p:cNvPr>
          <p:cNvSpPr txBox="1">
            <a:spLocks/>
          </p:cNvSpPr>
          <p:nvPr/>
        </p:nvSpPr>
        <p:spPr>
          <a:xfrm>
            <a:off x="571499" y="1295400"/>
            <a:ext cx="10325101" cy="38862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1/ Click </a:t>
            </a:r>
            <a:r>
              <a:rPr lang="en-US" sz="2400" dirty="0"/>
              <a:t>[?]</a:t>
            </a:r>
            <a:r>
              <a:rPr lang="en-US" sz="2400" b="0" dirty="0"/>
              <a:t> button next to your </a:t>
            </a:r>
            <a:r>
              <a:rPr lang="en-US" sz="2400" dirty="0"/>
              <a:t>Test Plan</a:t>
            </a:r>
            <a:r>
              <a:rPr lang="en-US" sz="2400" b="0" dirty="0"/>
              <a:t> name</a:t>
            </a:r>
            <a:endParaRPr lang="en-US" sz="2400" dirty="0"/>
          </a:p>
        </p:txBody>
      </p:sp>
      <p:pic>
        <p:nvPicPr>
          <p:cNvPr id="3" name="Picture 2">
            <a:extLst>
              <a:ext uri="{FF2B5EF4-FFF2-40B4-BE49-F238E27FC236}">
                <a16:creationId xmlns:a16="http://schemas.microsoft.com/office/drawing/2014/main" id="{9AD3B6D7-E963-4382-831D-34EFE14FF53C}"/>
              </a:ext>
            </a:extLst>
          </p:cNvPr>
          <p:cNvPicPr>
            <a:picLocks noChangeAspect="1"/>
          </p:cNvPicPr>
          <p:nvPr/>
        </p:nvPicPr>
        <p:blipFill rotWithShape="1">
          <a:blip r:embed="rId2"/>
          <a:srcRect l="2971" r="18663" b="2937"/>
          <a:stretch/>
        </p:blipFill>
        <p:spPr>
          <a:xfrm>
            <a:off x="2475842" y="2438400"/>
            <a:ext cx="6516414" cy="2995448"/>
          </a:xfrm>
          <a:prstGeom prst="rect">
            <a:avLst/>
          </a:prstGeom>
        </p:spPr>
      </p:pic>
    </p:spTree>
    <p:extLst>
      <p:ext uri="{BB962C8B-B14F-4D97-AF65-F5344CB8AC3E}">
        <p14:creationId xmlns:p14="http://schemas.microsoft.com/office/powerpoint/2010/main" val="120446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Test Group</a:t>
            </a:r>
          </a:p>
        </p:txBody>
      </p:sp>
      <p:sp>
        <p:nvSpPr>
          <p:cNvPr id="7" name="Title 1">
            <a:extLst>
              <a:ext uri="{FF2B5EF4-FFF2-40B4-BE49-F238E27FC236}">
                <a16:creationId xmlns:a16="http://schemas.microsoft.com/office/drawing/2014/main" id="{54ECE584-CC37-4126-BA29-4E3850D02271}"/>
              </a:ext>
            </a:extLst>
          </p:cNvPr>
          <p:cNvSpPr txBox="1">
            <a:spLocks/>
          </p:cNvSpPr>
          <p:nvPr/>
        </p:nvSpPr>
        <p:spPr>
          <a:xfrm>
            <a:off x="571499" y="1295400"/>
            <a:ext cx="10553701" cy="17526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2/ Type the script into editor (as the picture) to create </a:t>
            </a:r>
            <a:r>
              <a:rPr lang="en-US" sz="2400" dirty="0"/>
              <a:t>Test Group</a:t>
            </a:r>
          </a:p>
          <a:p>
            <a:pPr fontAlgn="auto">
              <a:lnSpc>
                <a:spcPct val="150000"/>
              </a:lnSpc>
              <a:spcAft>
                <a:spcPts val="0"/>
              </a:spcAft>
            </a:pPr>
            <a:r>
              <a:rPr lang="en-US" sz="2400" b="0" dirty="0"/>
              <a:t>3/ Click </a:t>
            </a:r>
            <a:r>
              <a:rPr lang="en-US" sz="2400" dirty="0"/>
              <a:t>Save</a:t>
            </a:r>
            <a:r>
              <a:rPr lang="en-US" sz="2400" b="0" dirty="0"/>
              <a:t> button</a:t>
            </a:r>
            <a:r>
              <a:rPr lang="en-US" sz="2400" dirty="0"/>
              <a:t> </a:t>
            </a:r>
          </a:p>
        </p:txBody>
      </p:sp>
      <p:grpSp>
        <p:nvGrpSpPr>
          <p:cNvPr id="4" name="Group 3">
            <a:extLst>
              <a:ext uri="{FF2B5EF4-FFF2-40B4-BE49-F238E27FC236}">
                <a16:creationId xmlns:a16="http://schemas.microsoft.com/office/drawing/2014/main" id="{BB3CDD35-4F7E-4D9B-9D3B-19163B014075}"/>
              </a:ext>
            </a:extLst>
          </p:cNvPr>
          <p:cNvGrpSpPr/>
          <p:nvPr/>
        </p:nvGrpSpPr>
        <p:grpSpPr>
          <a:xfrm>
            <a:off x="228600" y="2533650"/>
            <a:ext cx="11468100" cy="3543301"/>
            <a:chOff x="228600" y="2533650"/>
            <a:chExt cx="11468100" cy="3543301"/>
          </a:xfrm>
        </p:grpSpPr>
        <p:pic>
          <p:nvPicPr>
            <p:cNvPr id="16" name="Picture 15">
              <a:extLst>
                <a:ext uri="{FF2B5EF4-FFF2-40B4-BE49-F238E27FC236}">
                  <a16:creationId xmlns:a16="http://schemas.microsoft.com/office/drawing/2014/main" id="{965A972D-2124-4B39-8B31-0B4449DD7FB1}"/>
                </a:ext>
              </a:extLst>
            </p:cNvPr>
            <p:cNvPicPr>
              <a:picLocks noChangeAspect="1"/>
            </p:cNvPicPr>
            <p:nvPr/>
          </p:nvPicPr>
          <p:blipFill>
            <a:blip r:embed="rId2"/>
            <a:stretch>
              <a:fillRect/>
            </a:stretch>
          </p:blipFill>
          <p:spPr>
            <a:xfrm>
              <a:off x="495300" y="2533650"/>
              <a:ext cx="11201400" cy="2800350"/>
            </a:xfrm>
            <a:prstGeom prst="rect">
              <a:avLst/>
            </a:prstGeom>
          </p:spPr>
        </p:pic>
        <p:pic>
          <p:nvPicPr>
            <p:cNvPr id="6" name="Picture 5">
              <a:extLst>
                <a:ext uri="{FF2B5EF4-FFF2-40B4-BE49-F238E27FC236}">
                  <a16:creationId xmlns:a16="http://schemas.microsoft.com/office/drawing/2014/main" id="{69384E2E-1928-44A4-BBD2-D2F51FFE7C66}"/>
                </a:ext>
              </a:extLst>
            </p:cNvPr>
            <p:cNvPicPr>
              <a:picLocks noChangeAspect="1"/>
            </p:cNvPicPr>
            <p:nvPr/>
          </p:nvPicPr>
          <p:blipFill rotWithShape="1">
            <a:blip r:embed="rId3"/>
            <a:srcRect t="36513" r="22148" b="-150"/>
            <a:stretch/>
          </p:blipFill>
          <p:spPr>
            <a:xfrm>
              <a:off x="228600" y="5410200"/>
              <a:ext cx="8839200" cy="666751"/>
            </a:xfrm>
            <a:prstGeom prst="rect">
              <a:avLst/>
            </a:prstGeom>
          </p:spPr>
        </p:pic>
      </p:grpSp>
      <p:sp>
        <p:nvSpPr>
          <p:cNvPr id="8" name="Title 1">
            <a:extLst>
              <a:ext uri="{FF2B5EF4-FFF2-40B4-BE49-F238E27FC236}">
                <a16:creationId xmlns:a16="http://schemas.microsoft.com/office/drawing/2014/main" id="{8CACC28A-9BEA-4CD3-ABDF-6B1D6A6B9969}"/>
              </a:ext>
            </a:extLst>
          </p:cNvPr>
          <p:cNvSpPr txBox="1">
            <a:spLocks/>
          </p:cNvSpPr>
          <p:nvPr/>
        </p:nvSpPr>
        <p:spPr>
          <a:xfrm>
            <a:off x="316811" y="4568204"/>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2</a:t>
            </a:r>
            <a:endParaRPr lang="en-US" sz="2400" dirty="0">
              <a:solidFill>
                <a:srgbClr val="FF0000"/>
              </a:solidFill>
            </a:endParaRPr>
          </a:p>
        </p:txBody>
      </p:sp>
      <p:sp>
        <p:nvSpPr>
          <p:cNvPr id="9" name="Title 1">
            <a:extLst>
              <a:ext uri="{FF2B5EF4-FFF2-40B4-BE49-F238E27FC236}">
                <a16:creationId xmlns:a16="http://schemas.microsoft.com/office/drawing/2014/main" id="{DF4BBEA4-F3F0-46E8-AA38-DEA8EC8CCE30}"/>
              </a:ext>
            </a:extLst>
          </p:cNvPr>
          <p:cNvSpPr txBox="1">
            <a:spLocks/>
          </p:cNvSpPr>
          <p:nvPr/>
        </p:nvSpPr>
        <p:spPr>
          <a:xfrm>
            <a:off x="282653" y="5488225"/>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3</a:t>
            </a:r>
            <a:endParaRPr lang="en-US" sz="2400" dirty="0">
              <a:solidFill>
                <a:srgbClr val="FF0000"/>
              </a:solidFill>
            </a:endParaRPr>
          </a:p>
        </p:txBody>
      </p:sp>
      <p:sp>
        <p:nvSpPr>
          <p:cNvPr id="10" name="Rectangle 9">
            <a:extLst>
              <a:ext uri="{FF2B5EF4-FFF2-40B4-BE49-F238E27FC236}">
                <a16:creationId xmlns:a16="http://schemas.microsoft.com/office/drawing/2014/main" id="{A7144C19-0CA3-4E04-8D3A-CA6C61211FA6}"/>
              </a:ext>
            </a:extLst>
          </p:cNvPr>
          <p:cNvSpPr/>
          <p:nvPr/>
        </p:nvSpPr>
        <p:spPr>
          <a:xfrm>
            <a:off x="788276" y="4078015"/>
            <a:ext cx="10930758" cy="1282262"/>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EF9C31-BFB0-4A99-81B2-7B3A6F25A617}"/>
              </a:ext>
            </a:extLst>
          </p:cNvPr>
          <p:cNvSpPr/>
          <p:nvPr/>
        </p:nvSpPr>
        <p:spPr>
          <a:xfrm>
            <a:off x="688428" y="5418084"/>
            <a:ext cx="940675" cy="614854"/>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774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F4B2DC2-6CA9-4599-B762-A5B612F6FA9B}"/>
              </a:ext>
            </a:extLst>
          </p:cNvPr>
          <p:cNvPicPr>
            <a:picLocks noChangeAspect="1"/>
          </p:cNvPicPr>
          <p:nvPr/>
        </p:nvPicPr>
        <p:blipFill rotWithShape="1">
          <a:blip r:embed="rId2"/>
          <a:srcRect t="36513" r="22148" b="-150"/>
          <a:stretch/>
        </p:blipFill>
        <p:spPr>
          <a:xfrm>
            <a:off x="228600" y="5410200"/>
            <a:ext cx="8839200" cy="666751"/>
          </a:xfrm>
          <a:prstGeom prst="rect">
            <a:avLst/>
          </a:prstGeom>
        </p:spPr>
      </p:pic>
      <p:pic>
        <p:nvPicPr>
          <p:cNvPr id="3" name="Picture 2">
            <a:extLst>
              <a:ext uri="{FF2B5EF4-FFF2-40B4-BE49-F238E27FC236}">
                <a16:creationId xmlns:a16="http://schemas.microsoft.com/office/drawing/2014/main" id="{ED012B02-FF00-49EE-94B2-3BC2AD815F76}"/>
              </a:ext>
            </a:extLst>
          </p:cNvPr>
          <p:cNvPicPr>
            <a:picLocks noChangeAspect="1"/>
          </p:cNvPicPr>
          <p:nvPr/>
        </p:nvPicPr>
        <p:blipFill>
          <a:blip r:embed="rId3"/>
          <a:stretch>
            <a:fillRect/>
          </a:stretch>
        </p:blipFill>
        <p:spPr>
          <a:xfrm>
            <a:off x="0" y="2369323"/>
            <a:ext cx="12192000" cy="2812277"/>
          </a:xfrm>
          <a:prstGeom prst="rect">
            <a:avLst/>
          </a:prstGeom>
        </p:spPr>
      </p:pic>
      <p:sp>
        <p:nvSpPr>
          <p:cNvPr id="2" name="Title 1"/>
          <p:cNvSpPr>
            <a:spLocks noGrp="1"/>
          </p:cNvSpPr>
          <p:nvPr>
            <p:ph type="title"/>
          </p:nvPr>
        </p:nvSpPr>
        <p:spPr>
          <a:xfrm>
            <a:off x="571500" y="533137"/>
            <a:ext cx="11049000" cy="609863"/>
          </a:xfrm>
        </p:spPr>
        <p:txBody>
          <a:bodyPr/>
          <a:lstStyle/>
          <a:p>
            <a:r>
              <a:rPr lang="en-US" dirty="0"/>
              <a:t>Create Sub-Test Group</a:t>
            </a:r>
          </a:p>
        </p:txBody>
      </p:sp>
      <p:sp>
        <p:nvSpPr>
          <p:cNvPr id="7" name="Title 1">
            <a:extLst>
              <a:ext uri="{FF2B5EF4-FFF2-40B4-BE49-F238E27FC236}">
                <a16:creationId xmlns:a16="http://schemas.microsoft.com/office/drawing/2014/main" id="{54ECE584-CC37-4126-BA29-4E3850D02271}"/>
              </a:ext>
            </a:extLst>
          </p:cNvPr>
          <p:cNvSpPr txBox="1">
            <a:spLocks/>
          </p:cNvSpPr>
          <p:nvPr/>
        </p:nvSpPr>
        <p:spPr>
          <a:xfrm>
            <a:off x="571499" y="1295400"/>
            <a:ext cx="10553701" cy="1806206"/>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Repeat the steps in </a:t>
            </a:r>
            <a:r>
              <a:rPr lang="en-US" sz="2400" dirty="0"/>
              <a:t>Create Test Group</a:t>
            </a:r>
          </a:p>
        </p:txBody>
      </p:sp>
      <p:sp>
        <p:nvSpPr>
          <p:cNvPr id="8" name="Title 1">
            <a:extLst>
              <a:ext uri="{FF2B5EF4-FFF2-40B4-BE49-F238E27FC236}">
                <a16:creationId xmlns:a16="http://schemas.microsoft.com/office/drawing/2014/main" id="{8CACC28A-9BEA-4CD3-ABDF-6B1D6A6B9969}"/>
              </a:ext>
            </a:extLst>
          </p:cNvPr>
          <p:cNvSpPr txBox="1">
            <a:spLocks/>
          </p:cNvSpPr>
          <p:nvPr/>
        </p:nvSpPr>
        <p:spPr>
          <a:xfrm>
            <a:off x="150145" y="3260066"/>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2</a:t>
            </a:r>
            <a:endParaRPr lang="en-US" sz="2400" dirty="0">
              <a:solidFill>
                <a:srgbClr val="FF0000"/>
              </a:solidFill>
            </a:endParaRPr>
          </a:p>
        </p:txBody>
      </p:sp>
      <p:sp>
        <p:nvSpPr>
          <p:cNvPr id="9" name="Title 1">
            <a:extLst>
              <a:ext uri="{FF2B5EF4-FFF2-40B4-BE49-F238E27FC236}">
                <a16:creationId xmlns:a16="http://schemas.microsoft.com/office/drawing/2014/main" id="{DF4BBEA4-F3F0-46E8-AA38-DEA8EC8CCE30}"/>
              </a:ext>
            </a:extLst>
          </p:cNvPr>
          <p:cNvSpPr txBox="1">
            <a:spLocks/>
          </p:cNvSpPr>
          <p:nvPr/>
        </p:nvSpPr>
        <p:spPr>
          <a:xfrm>
            <a:off x="285092" y="5458811"/>
            <a:ext cx="425294" cy="533400"/>
          </a:xfrm>
          <a:prstGeom prst="rect">
            <a:avLst/>
          </a:prstGeom>
        </p:spPr>
        <p:txBody>
          <a:bodyPr vert="horz" lIns="0" tIns="0" rIns="0" bIns="0" rtlCol="0" anchor="t" anchorCtr="0">
            <a:normAutofit lnSpcReduction="10000"/>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solidFill>
                  <a:srgbClr val="FF0000"/>
                </a:solidFill>
              </a:rPr>
              <a:t>3</a:t>
            </a:r>
            <a:endParaRPr lang="en-US" sz="2400" dirty="0">
              <a:solidFill>
                <a:srgbClr val="FF0000"/>
              </a:solidFill>
            </a:endParaRPr>
          </a:p>
        </p:txBody>
      </p:sp>
      <p:sp>
        <p:nvSpPr>
          <p:cNvPr id="10" name="Rectangle 9">
            <a:extLst>
              <a:ext uri="{FF2B5EF4-FFF2-40B4-BE49-F238E27FC236}">
                <a16:creationId xmlns:a16="http://schemas.microsoft.com/office/drawing/2014/main" id="{A7144C19-0CA3-4E04-8D3A-CA6C61211FA6}"/>
              </a:ext>
            </a:extLst>
          </p:cNvPr>
          <p:cNvSpPr/>
          <p:nvPr/>
        </p:nvSpPr>
        <p:spPr>
          <a:xfrm>
            <a:off x="76200" y="3763251"/>
            <a:ext cx="12115800" cy="1488489"/>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4EF9C31-BFB0-4A99-81B2-7B3A6F25A617}"/>
              </a:ext>
            </a:extLst>
          </p:cNvPr>
          <p:cNvSpPr/>
          <p:nvPr/>
        </p:nvSpPr>
        <p:spPr>
          <a:xfrm>
            <a:off x="688428" y="5418084"/>
            <a:ext cx="940675" cy="614854"/>
          </a:xfrm>
          <a:prstGeom prst="rect">
            <a:avLst/>
          </a:prstGeom>
          <a:noFill/>
          <a:ln w="28575">
            <a:solidFill>
              <a:srgbClr val="FF0000"/>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7441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Test Case</a:t>
            </a:r>
          </a:p>
        </p:txBody>
      </p:sp>
      <p:sp>
        <p:nvSpPr>
          <p:cNvPr id="5" name="Title 1">
            <a:extLst>
              <a:ext uri="{FF2B5EF4-FFF2-40B4-BE49-F238E27FC236}">
                <a16:creationId xmlns:a16="http://schemas.microsoft.com/office/drawing/2014/main" id="{172B71E1-2A8F-4F7A-8F62-252F24149177}"/>
              </a:ext>
            </a:extLst>
          </p:cNvPr>
          <p:cNvSpPr txBox="1">
            <a:spLocks/>
          </p:cNvSpPr>
          <p:nvPr/>
        </p:nvSpPr>
        <p:spPr>
          <a:xfrm>
            <a:off x="571499" y="1295400"/>
            <a:ext cx="10553701" cy="19050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1/ Click </a:t>
            </a:r>
            <a:r>
              <a:rPr lang="en-US" sz="2400" dirty="0"/>
              <a:t>[?]</a:t>
            </a:r>
            <a:r>
              <a:rPr lang="en-US" sz="2400" b="0" dirty="0"/>
              <a:t> button next to your </a:t>
            </a:r>
            <a:r>
              <a:rPr lang="en-US" sz="2400" dirty="0"/>
              <a:t>Test Group </a:t>
            </a:r>
            <a:r>
              <a:rPr lang="en-US" sz="2400" b="0" dirty="0"/>
              <a:t>or </a:t>
            </a:r>
            <a:r>
              <a:rPr lang="en-US" sz="2400" dirty="0"/>
              <a:t>Sub-Test Group</a:t>
            </a:r>
            <a:r>
              <a:rPr lang="en-US" sz="2400" b="0" dirty="0"/>
              <a:t> name</a:t>
            </a:r>
          </a:p>
          <a:p>
            <a:pPr fontAlgn="auto">
              <a:lnSpc>
                <a:spcPct val="150000"/>
              </a:lnSpc>
              <a:spcAft>
                <a:spcPts val="0"/>
              </a:spcAft>
            </a:pPr>
            <a:r>
              <a:rPr lang="en-US" sz="2400" b="0" dirty="0"/>
              <a:t>2/ Type the script into editor (as the picture) to create </a:t>
            </a:r>
            <a:r>
              <a:rPr lang="en-US" sz="2400" dirty="0"/>
              <a:t>Test Case</a:t>
            </a:r>
          </a:p>
          <a:p>
            <a:pPr fontAlgn="auto">
              <a:lnSpc>
                <a:spcPct val="150000"/>
              </a:lnSpc>
              <a:spcAft>
                <a:spcPts val="0"/>
              </a:spcAft>
            </a:pPr>
            <a:r>
              <a:rPr lang="en-US" sz="2400" b="0" dirty="0"/>
              <a:t>3/ Click </a:t>
            </a:r>
            <a:r>
              <a:rPr lang="en-US" sz="2400" dirty="0"/>
              <a:t>Save</a:t>
            </a:r>
            <a:r>
              <a:rPr lang="en-US" sz="2400" b="0" dirty="0"/>
              <a:t> button</a:t>
            </a:r>
            <a:r>
              <a:rPr lang="en-US" sz="2400" dirty="0"/>
              <a:t> </a:t>
            </a:r>
          </a:p>
        </p:txBody>
      </p:sp>
      <p:pic>
        <p:nvPicPr>
          <p:cNvPr id="3" name="Picture 2">
            <a:extLst>
              <a:ext uri="{FF2B5EF4-FFF2-40B4-BE49-F238E27FC236}">
                <a16:creationId xmlns:a16="http://schemas.microsoft.com/office/drawing/2014/main" id="{033E68E5-56AE-4F4A-A513-8824D460D3F1}"/>
              </a:ext>
            </a:extLst>
          </p:cNvPr>
          <p:cNvPicPr>
            <a:picLocks noChangeAspect="1"/>
          </p:cNvPicPr>
          <p:nvPr/>
        </p:nvPicPr>
        <p:blipFill>
          <a:blip r:embed="rId2"/>
          <a:stretch>
            <a:fillRect/>
          </a:stretch>
        </p:blipFill>
        <p:spPr>
          <a:xfrm>
            <a:off x="2628" y="4038600"/>
            <a:ext cx="12192000" cy="1750048"/>
          </a:xfrm>
          <a:prstGeom prst="rect">
            <a:avLst/>
          </a:prstGeom>
        </p:spPr>
      </p:pic>
      <p:pic>
        <p:nvPicPr>
          <p:cNvPr id="10" name="Picture 9">
            <a:extLst>
              <a:ext uri="{FF2B5EF4-FFF2-40B4-BE49-F238E27FC236}">
                <a16:creationId xmlns:a16="http://schemas.microsoft.com/office/drawing/2014/main" id="{D9C16F02-4DDC-44A1-8F30-1E75DBFC0CE8}"/>
              </a:ext>
            </a:extLst>
          </p:cNvPr>
          <p:cNvPicPr>
            <a:picLocks noChangeAspect="1"/>
          </p:cNvPicPr>
          <p:nvPr/>
        </p:nvPicPr>
        <p:blipFill rotWithShape="1">
          <a:blip r:embed="rId3"/>
          <a:srcRect l="1982" t="25862" r="1410"/>
          <a:stretch/>
        </p:blipFill>
        <p:spPr>
          <a:xfrm>
            <a:off x="3752193" y="2528543"/>
            <a:ext cx="7556938" cy="1532391"/>
          </a:xfrm>
          <a:prstGeom prst="rect">
            <a:avLst/>
          </a:prstGeom>
        </p:spPr>
      </p:pic>
    </p:spTree>
    <p:extLst>
      <p:ext uri="{BB962C8B-B14F-4D97-AF65-F5344CB8AC3E}">
        <p14:creationId xmlns:p14="http://schemas.microsoft.com/office/powerpoint/2010/main" val="236103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Steps in Test Case</a:t>
            </a:r>
          </a:p>
        </p:txBody>
      </p:sp>
      <p:pic>
        <p:nvPicPr>
          <p:cNvPr id="4" name="Picture 3">
            <a:extLst>
              <a:ext uri="{FF2B5EF4-FFF2-40B4-BE49-F238E27FC236}">
                <a16:creationId xmlns:a16="http://schemas.microsoft.com/office/drawing/2014/main" id="{4EA1D83F-5055-44C1-8085-C7AB388F819F}"/>
              </a:ext>
            </a:extLst>
          </p:cNvPr>
          <p:cNvPicPr>
            <a:picLocks noChangeAspect="1"/>
          </p:cNvPicPr>
          <p:nvPr/>
        </p:nvPicPr>
        <p:blipFill>
          <a:blip r:embed="rId2"/>
          <a:stretch>
            <a:fillRect/>
          </a:stretch>
        </p:blipFill>
        <p:spPr>
          <a:xfrm>
            <a:off x="895350" y="1295400"/>
            <a:ext cx="10401300" cy="4333875"/>
          </a:xfrm>
          <a:prstGeom prst="rect">
            <a:avLst/>
          </a:prstGeom>
        </p:spPr>
      </p:pic>
    </p:spTree>
    <p:extLst>
      <p:ext uri="{BB962C8B-B14F-4D97-AF65-F5344CB8AC3E}">
        <p14:creationId xmlns:p14="http://schemas.microsoft.com/office/powerpoint/2010/main" val="2861662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Test Data</a:t>
            </a:r>
          </a:p>
        </p:txBody>
      </p:sp>
      <p:pic>
        <p:nvPicPr>
          <p:cNvPr id="3" name="Picture 2">
            <a:extLst>
              <a:ext uri="{FF2B5EF4-FFF2-40B4-BE49-F238E27FC236}">
                <a16:creationId xmlns:a16="http://schemas.microsoft.com/office/drawing/2014/main" id="{5AF58041-1547-43C3-A667-F63C6E14B62A}"/>
              </a:ext>
            </a:extLst>
          </p:cNvPr>
          <p:cNvPicPr>
            <a:picLocks noChangeAspect="1"/>
          </p:cNvPicPr>
          <p:nvPr/>
        </p:nvPicPr>
        <p:blipFill>
          <a:blip r:embed="rId2"/>
          <a:stretch>
            <a:fillRect/>
          </a:stretch>
        </p:blipFill>
        <p:spPr>
          <a:xfrm>
            <a:off x="2091384" y="1524000"/>
            <a:ext cx="8009231" cy="3733800"/>
          </a:xfrm>
          <a:prstGeom prst="rect">
            <a:avLst/>
          </a:prstGeom>
        </p:spPr>
      </p:pic>
    </p:spTree>
    <p:extLst>
      <p:ext uri="{BB962C8B-B14F-4D97-AF65-F5344CB8AC3E}">
        <p14:creationId xmlns:p14="http://schemas.microsoft.com/office/powerpoint/2010/main" val="2322601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Test Data</a:t>
            </a:r>
          </a:p>
        </p:txBody>
      </p:sp>
      <p:pic>
        <p:nvPicPr>
          <p:cNvPr id="4" name="Picture 3">
            <a:extLst>
              <a:ext uri="{FF2B5EF4-FFF2-40B4-BE49-F238E27FC236}">
                <a16:creationId xmlns:a16="http://schemas.microsoft.com/office/drawing/2014/main" id="{40B36D28-59CB-4786-957C-724CE8046BA3}"/>
              </a:ext>
            </a:extLst>
          </p:cNvPr>
          <p:cNvPicPr>
            <a:picLocks noChangeAspect="1"/>
          </p:cNvPicPr>
          <p:nvPr/>
        </p:nvPicPr>
        <p:blipFill>
          <a:blip r:embed="rId2"/>
          <a:stretch>
            <a:fillRect/>
          </a:stretch>
        </p:blipFill>
        <p:spPr>
          <a:xfrm>
            <a:off x="0" y="1760920"/>
            <a:ext cx="12192000" cy="3336160"/>
          </a:xfrm>
          <a:prstGeom prst="rect">
            <a:avLst/>
          </a:prstGeom>
        </p:spPr>
      </p:pic>
    </p:spTree>
    <p:extLst>
      <p:ext uri="{BB962C8B-B14F-4D97-AF65-F5344CB8AC3E}">
        <p14:creationId xmlns:p14="http://schemas.microsoft.com/office/powerpoint/2010/main" val="3721280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Create Runnable Script based on Test Steps</a:t>
            </a:r>
          </a:p>
        </p:txBody>
      </p:sp>
      <p:pic>
        <p:nvPicPr>
          <p:cNvPr id="3" name="Picture 2">
            <a:extLst>
              <a:ext uri="{FF2B5EF4-FFF2-40B4-BE49-F238E27FC236}">
                <a16:creationId xmlns:a16="http://schemas.microsoft.com/office/drawing/2014/main" id="{6B8F90A8-2E6D-4F48-BCB2-73E8F0293BBF}"/>
              </a:ext>
            </a:extLst>
          </p:cNvPr>
          <p:cNvPicPr>
            <a:picLocks noChangeAspect="1"/>
          </p:cNvPicPr>
          <p:nvPr/>
        </p:nvPicPr>
        <p:blipFill>
          <a:blip r:embed="rId2"/>
          <a:stretch>
            <a:fillRect/>
          </a:stretch>
        </p:blipFill>
        <p:spPr>
          <a:xfrm>
            <a:off x="1408181" y="1143000"/>
            <a:ext cx="9375638" cy="5089849"/>
          </a:xfrm>
          <a:prstGeom prst="rect">
            <a:avLst/>
          </a:prstGeom>
        </p:spPr>
      </p:pic>
    </p:spTree>
    <p:extLst>
      <p:ext uri="{BB962C8B-B14F-4D97-AF65-F5344CB8AC3E}">
        <p14:creationId xmlns:p14="http://schemas.microsoft.com/office/powerpoint/2010/main" val="245272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Execute Test Case</a:t>
            </a:r>
          </a:p>
        </p:txBody>
      </p:sp>
      <p:grpSp>
        <p:nvGrpSpPr>
          <p:cNvPr id="7" name="Group 6">
            <a:extLst>
              <a:ext uri="{FF2B5EF4-FFF2-40B4-BE49-F238E27FC236}">
                <a16:creationId xmlns:a16="http://schemas.microsoft.com/office/drawing/2014/main" id="{0CE391AA-BBC6-4812-AE84-31FBFDFECE41}"/>
              </a:ext>
            </a:extLst>
          </p:cNvPr>
          <p:cNvGrpSpPr/>
          <p:nvPr/>
        </p:nvGrpSpPr>
        <p:grpSpPr>
          <a:xfrm>
            <a:off x="990600" y="1174531"/>
            <a:ext cx="9810750" cy="4713233"/>
            <a:chOff x="914400" y="1381125"/>
            <a:chExt cx="9810750" cy="4713233"/>
          </a:xfrm>
        </p:grpSpPr>
        <p:pic>
          <p:nvPicPr>
            <p:cNvPr id="5" name="Picture 4">
              <a:extLst>
                <a:ext uri="{FF2B5EF4-FFF2-40B4-BE49-F238E27FC236}">
                  <a16:creationId xmlns:a16="http://schemas.microsoft.com/office/drawing/2014/main" id="{93B9CF61-2802-4141-B418-71C9A82516E6}"/>
                </a:ext>
              </a:extLst>
            </p:cNvPr>
            <p:cNvPicPr>
              <a:picLocks noChangeAspect="1"/>
            </p:cNvPicPr>
            <p:nvPr/>
          </p:nvPicPr>
          <p:blipFill>
            <a:blip r:embed="rId2"/>
            <a:stretch>
              <a:fillRect/>
            </a:stretch>
          </p:blipFill>
          <p:spPr>
            <a:xfrm>
              <a:off x="1162050" y="1381125"/>
              <a:ext cx="9563100" cy="971550"/>
            </a:xfrm>
            <a:prstGeom prst="rect">
              <a:avLst/>
            </a:prstGeom>
          </p:spPr>
        </p:pic>
        <p:pic>
          <p:nvPicPr>
            <p:cNvPr id="6" name="Picture 5">
              <a:extLst>
                <a:ext uri="{FF2B5EF4-FFF2-40B4-BE49-F238E27FC236}">
                  <a16:creationId xmlns:a16="http://schemas.microsoft.com/office/drawing/2014/main" id="{4ADE9AA2-072E-41B0-BCE0-A9BEA1377D49}"/>
                </a:ext>
              </a:extLst>
            </p:cNvPr>
            <p:cNvPicPr>
              <a:picLocks noChangeAspect="1"/>
            </p:cNvPicPr>
            <p:nvPr/>
          </p:nvPicPr>
          <p:blipFill>
            <a:blip r:embed="rId3"/>
            <a:stretch>
              <a:fillRect/>
            </a:stretch>
          </p:blipFill>
          <p:spPr>
            <a:xfrm>
              <a:off x="914400" y="2360558"/>
              <a:ext cx="9544050" cy="3733800"/>
            </a:xfrm>
            <a:prstGeom prst="rect">
              <a:avLst/>
            </a:prstGeom>
          </p:spPr>
        </p:pic>
      </p:grpSp>
      <p:cxnSp>
        <p:nvCxnSpPr>
          <p:cNvPr id="9" name="Straight Arrow Connector 8">
            <a:extLst>
              <a:ext uri="{FF2B5EF4-FFF2-40B4-BE49-F238E27FC236}">
                <a16:creationId xmlns:a16="http://schemas.microsoft.com/office/drawing/2014/main" id="{418EBDA0-3EDE-4437-84FD-9A8929CDAB2E}"/>
              </a:ext>
            </a:extLst>
          </p:cNvPr>
          <p:cNvCxnSpPr>
            <a:cxnSpLocks/>
          </p:cNvCxnSpPr>
          <p:nvPr/>
        </p:nvCxnSpPr>
        <p:spPr>
          <a:xfrm flipH="1">
            <a:off x="4038600" y="803976"/>
            <a:ext cx="1447800" cy="720024"/>
          </a:xfrm>
          <a:prstGeom prst="straightConnector1">
            <a:avLst/>
          </a:prstGeom>
          <a:ln w="57150" cap="sq">
            <a:solidFill>
              <a:srgbClr val="FF0000"/>
            </a:solidFill>
            <a:tailEnd type="triangle"/>
          </a:ln>
        </p:spPr>
        <p:style>
          <a:lnRef idx="1">
            <a:schemeClr val="accent1"/>
          </a:lnRef>
          <a:fillRef idx="0">
            <a:schemeClr val="accent1"/>
          </a:fillRef>
          <a:effectRef idx="0">
            <a:schemeClr val="accent1"/>
          </a:effectRef>
          <a:fontRef idx="minor">
            <a:schemeClr val="lt1"/>
          </a:fontRef>
        </p:style>
      </p:cxnSp>
    </p:spTree>
    <p:extLst>
      <p:ext uri="{BB962C8B-B14F-4D97-AF65-F5344CB8AC3E}">
        <p14:creationId xmlns:p14="http://schemas.microsoft.com/office/powerpoint/2010/main" val="226704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p:txBody>
          <a:bodyPr/>
          <a:lstStyle/>
          <a:p>
            <a:r>
              <a:rPr lang="en-US" altLang="en-US" dirty="0"/>
              <a:t>Course Audience and Prerequisite</a:t>
            </a:r>
          </a:p>
        </p:txBody>
      </p:sp>
      <p:sp>
        <p:nvSpPr>
          <p:cNvPr id="15363" name="Content Placeholder 4"/>
          <p:cNvSpPr>
            <a:spLocks noGrp="1"/>
          </p:cNvSpPr>
          <p:nvPr>
            <p:ph idx="1"/>
          </p:nvPr>
        </p:nvSpPr>
        <p:spPr>
          <a:xfrm>
            <a:off x="1990725" y="1447801"/>
            <a:ext cx="8286750" cy="4267729"/>
          </a:xfrm>
        </p:spPr>
        <p:txBody>
          <a:bodyPr/>
          <a:lstStyle/>
          <a:p>
            <a:r>
              <a:rPr lang="en-US" altLang="en-US" dirty="0"/>
              <a:t>The course is for Developers and Testers</a:t>
            </a:r>
          </a:p>
          <a:p>
            <a:r>
              <a:rPr lang="en-US" altLang="en-US" dirty="0"/>
              <a:t>The following course is prerequisites to this course:</a:t>
            </a:r>
          </a:p>
          <a:p>
            <a:pPr marL="914400" lvl="3" indent="-400050">
              <a:spcBef>
                <a:spcPts val="750"/>
              </a:spcBef>
              <a:buFont typeface="Courier New" panose="02070309020205020404" pitchFamily="49" charset="0"/>
              <a:buChar char="o"/>
            </a:pPr>
            <a:r>
              <a:rPr lang="en-US" sz="2400" dirty="0"/>
              <a:t>User Stories With Agile Requirement.</a:t>
            </a:r>
          </a:p>
          <a:p>
            <a:pPr marL="1143000" lvl="3" indent="-457200">
              <a:spcBef>
                <a:spcPts val="750"/>
              </a:spcBef>
              <a:buFont typeface="Courier New" panose="02070309020205020404" pitchFamily="49" charset="0"/>
              <a:buChar char="o"/>
            </a:pPr>
            <a:endParaRPr lang="en-US" altLang="en-US" sz="2400" dirty="0"/>
          </a:p>
          <a:p>
            <a:pPr marL="215305" lvl="1" indent="0">
              <a:buNone/>
            </a:pPr>
            <a:endParaRPr lang="en-US" altLang="en-US" dirty="0"/>
          </a:p>
          <a:p>
            <a:endParaRPr lang="en-US" altLang="en-US" dirty="0"/>
          </a:p>
          <a:p>
            <a:endParaRPr lang="en-US"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1500" y="533137"/>
            <a:ext cx="11049000" cy="609863"/>
          </a:xfrm>
        </p:spPr>
        <p:txBody>
          <a:bodyPr/>
          <a:lstStyle/>
          <a:p>
            <a:r>
              <a:rPr lang="en-US" dirty="0"/>
              <a:t>Execute Test Case</a:t>
            </a:r>
          </a:p>
        </p:txBody>
      </p:sp>
      <p:sp>
        <p:nvSpPr>
          <p:cNvPr id="8" name="Title 1">
            <a:extLst>
              <a:ext uri="{FF2B5EF4-FFF2-40B4-BE49-F238E27FC236}">
                <a16:creationId xmlns:a16="http://schemas.microsoft.com/office/drawing/2014/main" id="{85367B1F-379B-426B-99BA-614C37D41498}"/>
              </a:ext>
            </a:extLst>
          </p:cNvPr>
          <p:cNvSpPr txBox="1">
            <a:spLocks/>
          </p:cNvSpPr>
          <p:nvPr/>
        </p:nvSpPr>
        <p:spPr>
          <a:xfrm>
            <a:off x="571499" y="1295400"/>
            <a:ext cx="10553701" cy="12192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Result:</a:t>
            </a:r>
          </a:p>
          <a:p>
            <a:pPr fontAlgn="auto">
              <a:lnSpc>
                <a:spcPct val="150000"/>
              </a:lnSpc>
              <a:spcAft>
                <a:spcPts val="0"/>
              </a:spcAft>
            </a:pPr>
            <a:r>
              <a:rPr lang="en-US" sz="2400" b="0" dirty="0"/>
              <a:t>1/ Passed all verification steps (Expected result = Actual result) </a:t>
            </a:r>
            <a:endParaRPr lang="en-US" sz="2400" dirty="0"/>
          </a:p>
        </p:txBody>
      </p:sp>
      <p:pic>
        <p:nvPicPr>
          <p:cNvPr id="3" name="Picture 2">
            <a:extLst>
              <a:ext uri="{FF2B5EF4-FFF2-40B4-BE49-F238E27FC236}">
                <a16:creationId xmlns:a16="http://schemas.microsoft.com/office/drawing/2014/main" id="{C85A0D67-DCA0-4B72-899A-FDDAAC821D1D}"/>
              </a:ext>
            </a:extLst>
          </p:cNvPr>
          <p:cNvPicPr>
            <a:picLocks noChangeAspect="1"/>
          </p:cNvPicPr>
          <p:nvPr/>
        </p:nvPicPr>
        <p:blipFill>
          <a:blip r:embed="rId2"/>
          <a:stretch>
            <a:fillRect/>
          </a:stretch>
        </p:blipFill>
        <p:spPr>
          <a:xfrm>
            <a:off x="0" y="4953000"/>
            <a:ext cx="12192000" cy="531568"/>
          </a:xfrm>
          <a:prstGeom prst="rect">
            <a:avLst/>
          </a:prstGeom>
        </p:spPr>
      </p:pic>
      <p:pic>
        <p:nvPicPr>
          <p:cNvPr id="4" name="Picture 3">
            <a:extLst>
              <a:ext uri="{FF2B5EF4-FFF2-40B4-BE49-F238E27FC236}">
                <a16:creationId xmlns:a16="http://schemas.microsoft.com/office/drawing/2014/main" id="{95B66D6A-CB3C-4521-8F05-B86D3142294B}"/>
              </a:ext>
            </a:extLst>
          </p:cNvPr>
          <p:cNvPicPr>
            <a:picLocks noChangeAspect="1"/>
          </p:cNvPicPr>
          <p:nvPr/>
        </p:nvPicPr>
        <p:blipFill>
          <a:blip r:embed="rId3"/>
          <a:stretch>
            <a:fillRect/>
          </a:stretch>
        </p:blipFill>
        <p:spPr>
          <a:xfrm>
            <a:off x="0" y="3626180"/>
            <a:ext cx="12192000" cy="486037"/>
          </a:xfrm>
          <a:prstGeom prst="rect">
            <a:avLst/>
          </a:prstGeom>
        </p:spPr>
      </p:pic>
      <p:pic>
        <p:nvPicPr>
          <p:cNvPr id="10" name="Picture 9">
            <a:extLst>
              <a:ext uri="{FF2B5EF4-FFF2-40B4-BE49-F238E27FC236}">
                <a16:creationId xmlns:a16="http://schemas.microsoft.com/office/drawing/2014/main" id="{271EF5AD-176B-484B-BD71-048329DD73E8}"/>
              </a:ext>
            </a:extLst>
          </p:cNvPr>
          <p:cNvPicPr>
            <a:picLocks noChangeAspect="1"/>
          </p:cNvPicPr>
          <p:nvPr/>
        </p:nvPicPr>
        <p:blipFill>
          <a:blip r:embed="rId4"/>
          <a:stretch>
            <a:fillRect/>
          </a:stretch>
        </p:blipFill>
        <p:spPr>
          <a:xfrm>
            <a:off x="0" y="2436508"/>
            <a:ext cx="12192000" cy="460984"/>
          </a:xfrm>
          <a:prstGeom prst="rect">
            <a:avLst/>
          </a:prstGeom>
        </p:spPr>
      </p:pic>
      <p:sp>
        <p:nvSpPr>
          <p:cNvPr id="11" name="Title 1">
            <a:extLst>
              <a:ext uri="{FF2B5EF4-FFF2-40B4-BE49-F238E27FC236}">
                <a16:creationId xmlns:a16="http://schemas.microsoft.com/office/drawing/2014/main" id="{37A93F7B-7898-4201-8A13-D3288E9CF605}"/>
              </a:ext>
            </a:extLst>
          </p:cNvPr>
          <p:cNvSpPr txBox="1">
            <a:spLocks/>
          </p:cNvSpPr>
          <p:nvPr/>
        </p:nvSpPr>
        <p:spPr>
          <a:xfrm>
            <a:off x="600402" y="3116873"/>
            <a:ext cx="10553701" cy="7620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2/ Failed at least 01 of verification steps (Expected result ≠ Actual result)</a:t>
            </a:r>
            <a:endParaRPr lang="en-US" sz="2400" dirty="0"/>
          </a:p>
        </p:txBody>
      </p:sp>
      <p:sp>
        <p:nvSpPr>
          <p:cNvPr id="12" name="Title 1">
            <a:extLst>
              <a:ext uri="{FF2B5EF4-FFF2-40B4-BE49-F238E27FC236}">
                <a16:creationId xmlns:a16="http://schemas.microsoft.com/office/drawing/2014/main" id="{561938BD-44FC-4128-8BA5-05899251139D}"/>
              </a:ext>
            </a:extLst>
          </p:cNvPr>
          <p:cNvSpPr txBox="1">
            <a:spLocks/>
          </p:cNvSpPr>
          <p:nvPr/>
        </p:nvSpPr>
        <p:spPr>
          <a:xfrm>
            <a:off x="568871" y="4459905"/>
            <a:ext cx="10553701" cy="762000"/>
          </a:xfrm>
          <a:prstGeom prst="rect">
            <a:avLst/>
          </a:prstGeom>
        </p:spPr>
        <p:txBody>
          <a:bodyPr vert="horz" lIns="0" tIns="0" rIns="0" bIns="0" rtlCol="0" anchor="t" anchorCtr="0">
            <a:normAutofit/>
          </a:bodyPr>
          <a:lstStyle>
            <a:lvl1pPr algn="l" defTabSz="914400" rtl="0" eaLnBrk="1" latinLnBrk="0" hangingPunct="1">
              <a:lnSpc>
                <a:spcPct val="85000"/>
              </a:lnSpc>
              <a:spcBef>
                <a:spcPct val="0"/>
              </a:spcBef>
              <a:buNone/>
              <a:defRPr sz="3200" b="1" kern="1200">
                <a:solidFill>
                  <a:schemeClr val="tx1"/>
                </a:solidFill>
                <a:latin typeface="+mj-lt"/>
                <a:ea typeface="+mj-ea"/>
                <a:cs typeface="+mj-cs"/>
              </a:defRPr>
            </a:lvl1pPr>
          </a:lstStyle>
          <a:p>
            <a:pPr fontAlgn="auto">
              <a:lnSpc>
                <a:spcPct val="150000"/>
              </a:lnSpc>
              <a:spcAft>
                <a:spcPts val="0"/>
              </a:spcAft>
            </a:pPr>
            <a:r>
              <a:rPr lang="en-US" sz="2400" b="0" dirty="0"/>
              <a:t>3/ Failed due to object(s) not found or stop testing</a:t>
            </a:r>
            <a:endParaRPr lang="en-US" sz="2400" dirty="0"/>
          </a:p>
        </p:txBody>
      </p:sp>
    </p:spTree>
    <p:extLst>
      <p:ext uri="{BB962C8B-B14F-4D97-AF65-F5344CB8AC3E}">
        <p14:creationId xmlns:p14="http://schemas.microsoft.com/office/powerpoint/2010/main" val="1024957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sp>
        <p:nvSpPr>
          <p:cNvPr id="7" name="Content Placeholder 2">
            <a:extLst>
              <a:ext uri="{FF2B5EF4-FFF2-40B4-BE49-F238E27FC236}">
                <a16:creationId xmlns:a16="http://schemas.microsoft.com/office/drawing/2014/main" id="{1052AFCE-DF8B-4477-B4BD-D0D8451015FE}"/>
              </a:ext>
            </a:extLst>
          </p:cNvPr>
          <p:cNvSpPr txBox="1">
            <a:spLocks/>
          </p:cNvSpPr>
          <p:nvPr/>
        </p:nvSpPr>
        <p:spPr>
          <a:xfrm>
            <a:off x="685800" y="1066800"/>
            <a:ext cx="10744200"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428625" lvl="5" indent="0">
              <a:buNone/>
            </a:pPr>
            <a:r>
              <a:rPr lang="en-US" sz="2400" i="1" dirty="0"/>
              <a:t>Use ITS tool to create automation test case as the Test Design below:</a:t>
            </a:r>
          </a:p>
        </p:txBody>
      </p:sp>
      <p:graphicFrame>
        <p:nvGraphicFramePr>
          <p:cNvPr id="5" name="Table 4">
            <a:extLst>
              <a:ext uri="{FF2B5EF4-FFF2-40B4-BE49-F238E27FC236}">
                <a16:creationId xmlns:a16="http://schemas.microsoft.com/office/drawing/2014/main" id="{2EA79BDB-544A-47B0-8FD6-36F3D7A6AFED}"/>
              </a:ext>
            </a:extLst>
          </p:cNvPr>
          <p:cNvGraphicFramePr>
            <a:graphicFrameLocks noGrp="1"/>
          </p:cNvGraphicFramePr>
          <p:nvPr>
            <p:extLst>
              <p:ext uri="{D42A27DB-BD31-4B8C-83A1-F6EECF244321}">
                <p14:modId xmlns:p14="http://schemas.microsoft.com/office/powerpoint/2010/main" val="408631840"/>
              </p:ext>
            </p:extLst>
          </p:nvPr>
        </p:nvGraphicFramePr>
        <p:xfrm>
          <a:off x="228600" y="1447800"/>
          <a:ext cx="11658601" cy="4815840"/>
        </p:xfrm>
        <a:graphic>
          <a:graphicData uri="http://schemas.openxmlformats.org/drawingml/2006/table">
            <a:tbl>
              <a:tblPr firstRow="1" bandRow="1">
                <a:tableStyleId>{5940675A-B579-460E-94D1-54222C63F5DA}</a:tableStyleId>
              </a:tblPr>
              <a:tblGrid>
                <a:gridCol w="696036">
                  <a:extLst>
                    <a:ext uri="{9D8B030D-6E8A-4147-A177-3AD203B41FA5}">
                      <a16:colId xmlns:a16="http://schemas.microsoft.com/office/drawing/2014/main" val="2180973458"/>
                    </a:ext>
                  </a:extLst>
                </a:gridCol>
                <a:gridCol w="4089211">
                  <a:extLst>
                    <a:ext uri="{9D8B030D-6E8A-4147-A177-3AD203B41FA5}">
                      <a16:colId xmlns:a16="http://schemas.microsoft.com/office/drawing/2014/main" val="1265205730"/>
                    </a:ext>
                  </a:extLst>
                </a:gridCol>
                <a:gridCol w="3958704">
                  <a:extLst>
                    <a:ext uri="{9D8B030D-6E8A-4147-A177-3AD203B41FA5}">
                      <a16:colId xmlns:a16="http://schemas.microsoft.com/office/drawing/2014/main" val="1235652820"/>
                    </a:ext>
                  </a:extLst>
                </a:gridCol>
                <a:gridCol w="2914650">
                  <a:extLst>
                    <a:ext uri="{9D8B030D-6E8A-4147-A177-3AD203B41FA5}">
                      <a16:colId xmlns:a16="http://schemas.microsoft.com/office/drawing/2014/main" val="2035430751"/>
                    </a:ext>
                  </a:extLst>
                </a:gridCol>
              </a:tblGrid>
              <a:tr h="298665">
                <a:tc>
                  <a:txBody>
                    <a:bodyPr/>
                    <a:lstStyle/>
                    <a:p>
                      <a:r>
                        <a:rPr lang="en-US" sz="2000" b="1" dirty="0">
                          <a:solidFill>
                            <a:schemeClr val="bg1"/>
                          </a:solidFill>
                        </a:rPr>
                        <a:t>No.</a:t>
                      </a:r>
                    </a:p>
                  </a:txBody>
                  <a:tcPr>
                    <a:solidFill>
                      <a:schemeClr val="tx1"/>
                    </a:solidFill>
                  </a:tcPr>
                </a:tc>
                <a:tc>
                  <a:txBody>
                    <a:bodyPr/>
                    <a:lstStyle/>
                    <a:p>
                      <a:r>
                        <a:rPr lang="en-US" sz="2000" b="1" dirty="0">
                          <a:solidFill>
                            <a:schemeClr val="bg1"/>
                          </a:solidFill>
                        </a:rPr>
                        <a:t>Steps in detail</a:t>
                      </a:r>
                    </a:p>
                  </a:txBody>
                  <a:tcPr>
                    <a:solidFill>
                      <a:schemeClr val="tx1"/>
                    </a:solidFill>
                  </a:tcPr>
                </a:tc>
                <a:tc>
                  <a:txBody>
                    <a:bodyPr/>
                    <a:lstStyle/>
                    <a:p>
                      <a:r>
                        <a:rPr lang="en-US" sz="2000" b="1" dirty="0">
                          <a:solidFill>
                            <a:schemeClr val="bg1"/>
                          </a:solidFill>
                        </a:rPr>
                        <a:t>Data</a:t>
                      </a:r>
                    </a:p>
                  </a:txBody>
                  <a:tcPr>
                    <a:solidFill>
                      <a:schemeClr val="tx1"/>
                    </a:solidFill>
                  </a:tcPr>
                </a:tc>
                <a:tc>
                  <a:txBody>
                    <a:bodyPr/>
                    <a:lstStyle/>
                    <a:p>
                      <a:r>
                        <a:rPr lang="en-US" sz="2000" b="1" dirty="0">
                          <a:solidFill>
                            <a:schemeClr val="bg1"/>
                          </a:solidFill>
                        </a:rPr>
                        <a:t>Expected result</a:t>
                      </a:r>
                    </a:p>
                  </a:txBody>
                  <a:tcPr>
                    <a:solidFill>
                      <a:schemeClr val="tx1"/>
                    </a:solidFill>
                  </a:tcPr>
                </a:tc>
                <a:extLst>
                  <a:ext uri="{0D108BD9-81ED-4DB2-BD59-A6C34878D82A}">
                    <a16:rowId xmlns:a16="http://schemas.microsoft.com/office/drawing/2014/main" val="3448990538"/>
                  </a:ext>
                </a:extLst>
              </a:tr>
              <a:tr h="746663">
                <a:tc gridSpan="4">
                  <a:txBody>
                    <a:bodyPr/>
                    <a:lstStyle/>
                    <a:p>
                      <a:r>
                        <a:rPr lang="en-US" sz="2000" dirty="0"/>
                        <a:t>Pre-condition: There is a repository on </a:t>
                      </a:r>
                      <a:r>
                        <a:rPr lang="en-US" sz="2000" dirty="0" err="1"/>
                        <a:t>Github</a:t>
                      </a:r>
                      <a:r>
                        <a:rPr lang="en-US" sz="2000" dirty="0"/>
                        <a:t> with named in the format:</a:t>
                      </a:r>
                    </a:p>
                    <a:p>
                      <a:r>
                        <a:rPr lang="en-US" sz="2000" b="1" dirty="0"/>
                        <a:t>[Your name]_[Your seat number]_fresher</a:t>
                      </a:r>
                    </a:p>
                    <a:p>
                      <a:r>
                        <a:rPr lang="en-US" sz="2000" dirty="0"/>
                        <a:t>Example: ThanhVo_00_fresher.</a:t>
                      </a:r>
                    </a:p>
                  </a:txBody>
                  <a:tcPr/>
                </a:tc>
                <a:tc hMerge="1">
                  <a:txBody>
                    <a:bodyPr/>
                    <a:lstStyle/>
                    <a:p>
                      <a:endParaRPr lang="en-US" sz="2000" dirty="0"/>
                    </a:p>
                  </a:txBody>
                  <a:tcPr/>
                </a:tc>
                <a:tc hMerge="1">
                  <a:txBody>
                    <a:bodyPr/>
                    <a:lstStyle/>
                    <a:p>
                      <a:endParaRPr lang="en-US"/>
                    </a:p>
                  </a:txBody>
                  <a:tcPr/>
                </a:tc>
                <a:tc hMerge="1">
                  <a:txBody>
                    <a:bodyPr/>
                    <a:lstStyle/>
                    <a:p>
                      <a:endParaRPr lang="en-US" sz="2000" dirty="0"/>
                    </a:p>
                  </a:txBody>
                  <a:tcPr/>
                </a:tc>
                <a:extLst>
                  <a:ext uri="{0D108BD9-81ED-4DB2-BD59-A6C34878D82A}">
                    <a16:rowId xmlns:a16="http://schemas.microsoft.com/office/drawing/2014/main" val="2723521018"/>
                  </a:ext>
                </a:extLst>
              </a:tr>
              <a:tr h="746663">
                <a:tc>
                  <a:txBody>
                    <a:bodyPr/>
                    <a:lstStyle/>
                    <a:p>
                      <a:r>
                        <a:rPr lang="en-US" sz="2000" dirty="0"/>
                        <a:t>1</a:t>
                      </a:r>
                    </a:p>
                  </a:txBody>
                  <a:tcPr/>
                </a:tc>
                <a:tc>
                  <a:txBody>
                    <a:bodyPr/>
                    <a:lstStyle/>
                    <a:p>
                      <a:r>
                        <a:rPr lang="en-US" sz="2000" dirty="0"/>
                        <a:t>Login to </a:t>
                      </a:r>
                      <a:r>
                        <a:rPr lang="en-US" sz="2000" dirty="0" err="1"/>
                        <a:t>Github</a:t>
                      </a:r>
                      <a:endParaRPr lang="en-US" sz="2000" dirty="0"/>
                    </a:p>
                  </a:txBody>
                  <a:tcPr/>
                </a:tc>
                <a:tc>
                  <a:txBody>
                    <a:bodyPr/>
                    <a:lstStyle/>
                    <a:p>
                      <a:r>
                        <a:rPr lang="en-US" sz="2000"/>
                        <a:t>Username: DXC-javafresher</a:t>
                      </a:r>
                    </a:p>
                    <a:p>
                      <a:r>
                        <a:rPr lang="en-US" sz="2000"/>
                        <a:t>Password: ilovedxc1908</a:t>
                      </a:r>
                      <a:endParaRPr lang="en-US" sz="2000" dirty="0"/>
                    </a:p>
                  </a:txBody>
                  <a:tcPr/>
                </a:tc>
                <a:tc>
                  <a:txBody>
                    <a:bodyPr/>
                    <a:lstStyle/>
                    <a:p>
                      <a:r>
                        <a:rPr lang="en-US" sz="2000" dirty="0"/>
                        <a:t>Successfully login and be redirected to </a:t>
                      </a:r>
                      <a:r>
                        <a:rPr lang="en-US" sz="2000" dirty="0" err="1"/>
                        <a:t>Github’s</a:t>
                      </a:r>
                      <a:r>
                        <a:rPr lang="en-US" sz="2000" dirty="0"/>
                        <a:t> landing page</a:t>
                      </a:r>
                    </a:p>
                  </a:txBody>
                  <a:tcPr/>
                </a:tc>
                <a:extLst>
                  <a:ext uri="{0D108BD9-81ED-4DB2-BD59-A6C34878D82A}">
                    <a16:rowId xmlns:a16="http://schemas.microsoft.com/office/drawing/2014/main" val="906130016"/>
                  </a:ext>
                </a:extLst>
              </a:tr>
              <a:tr h="630751">
                <a:tc>
                  <a:txBody>
                    <a:bodyPr/>
                    <a:lstStyle/>
                    <a:p>
                      <a:r>
                        <a:rPr lang="en-US" sz="2000" dirty="0"/>
                        <a:t>2</a:t>
                      </a:r>
                    </a:p>
                  </a:txBody>
                  <a:tcPr/>
                </a:tc>
                <a:tc>
                  <a:txBody>
                    <a:bodyPr/>
                    <a:lstStyle/>
                    <a:p>
                      <a:r>
                        <a:rPr lang="en-US" sz="2000" dirty="0"/>
                        <a:t>Go to profile page by clicking avatar icon and choose </a:t>
                      </a:r>
                      <a:r>
                        <a:rPr lang="en-US" sz="2000" b="1" dirty="0"/>
                        <a:t>Your profile</a:t>
                      </a:r>
                    </a:p>
                  </a:txBody>
                  <a:tcPr/>
                </a:tc>
                <a:tc>
                  <a:txBody>
                    <a:bodyPr/>
                    <a:lstStyle/>
                    <a:p>
                      <a:endParaRPr lang="en-US" sz="2000" dirty="0"/>
                    </a:p>
                  </a:txBody>
                  <a:tcPr/>
                </a:tc>
                <a:tc>
                  <a:txBody>
                    <a:bodyPr/>
                    <a:lstStyle/>
                    <a:p>
                      <a:r>
                        <a:rPr lang="en-US" sz="2000" dirty="0"/>
                        <a:t>Redirect to profile page</a:t>
                      </a:r>
                    </a:p>
                  </a:txBody>
                  <a:tcPr/>
                </a:tc>
                <a:extLst>
                  <a:ext uri="{0D108BD9-81ED-4DB2-BD59-A6C34878D82A}">
                    <a16:rowId xmlns:a16="http://schemas.microsoft.com/office/drawing/2014/main" val="2122844430"/>
                  </a:ext>
                </a:extLst>
              </a:tr>
              <a:tr h="335794">
                <a:tc>
                  <a:txBody>
                    <a:bodyPr/>
                    <a:lstStyle/>
                    <a:p>
                      <a:r>
                        <a:rPr lang="en-US" sz="2000" dirty="0"/>
                        <a:t>3</a:t>
                      </a:r>
                    </a:p>
                  </a:txBody>
                  <a:tcPr/>
                </a:tc>
                <a:tc>
                  <a:txBody>
                    <a:bodyPr/>
                    <a:lstStyle/>
                    <a:p>
                      <a:r>
                        <a:rPr lang="en-US" sz="2000" dirty="0"/>
                        <a:t>Click on </a:t>
                      </a:r>
                      <a:r>
                        <a:rPr lang="en-US" sz="2000" b="1" dirty="0"/>
                        <a:t>Repository Tab</a:t>
                      </a:r>
                    </a:p>
                  </a:txBody>
                  <a:tcPr/>
                </a:tc>
                <a:tc>
                  <a:txBody>
                    <a:bodyPr/>
                    <a:lstStyle/>
                    <a:p>
                      <a:endParaRPr lang="en-US" sz="2000"/>
                    </a:p>
                  </a:txBody>
                  <a:tcPr/>
                </a:tc>
                <a:tc>
                  <a:txBody>
                    <a:bodyPr/>
                    <a:lstStyle/>
                    <a:p>
                      <a:endParaRPr lang="en-US" sz="2000"/>
                    </a:p>
                  </a:txBody>
                  <a:tcPr/>
                </a:tc>
                <a:extLst>
                  <a:ext uri="{0D108BD9-81ED-4DB2-BD59-A6C34878D82A}">
                    <a16:rowId xmlns:a16="http://schemas.microsoft.com/office/drawing/2014/main" val="149478258"/>
                  </a:ext>
                </a:extLst>
              </a:tr>
              <a:tr h="746663">
                <a:tc>
                  <a:txBody>
                    <a:bodyPr/>
                    <a:lstStyle/>
                    <a:p>
                      <a:r>
                        <a:rPr lang="en-US" sz="2000" dirty="0"/>
                        <a:t>4</a:t>
                      </a:r>
                    </a:p>
                  </a:txBody>
                  <a:tcPr/>
                </a:tc>
                <a:tc>
                  <a:txBody>
                    <a:bodyPr/>
                    <a:lstStyle/>
                    <a:p>
                      <a:r>
                        <a:rPr lang="en-US" sz="2000" dirty="0"/>
                        <a:t>Verify your repository’s name</a:t>
                      </a:r>
                    </a:p>
                  </a:txBody>
                  <a:tcPr/>
                </a:tc>
                <a:tc>
                  <a:txBody>
                    <a:bodyPr/>
                    <a:lstStyle/>
                    <a:p>
                      <a:endParaRPr lang="en-US" sz="2000" dirty="0"/>
                    </a:p>
                  </a:txBody>
                  <a:tcPr/>
                </a:tc>
                <a:tc>
                  <a:txBody>
                    <a:bodyPr/>
                    <a:lstStyle/>
                    <a:p>
                      <a:r>
                        <a:rPr lang="en-US" sz="2000" dirty="0"/>
                        <a:t>The repository’s name is correct as the format in Pre-condition</a:t>
                      </a:r>
                    </a:p>
                  </a:txBody>
                  <a:tcPr/>
                </a:tc>
                <a:extLst>
                  <a:ext uri="{0D108BD9-81ED-4DB2-BD59-A6C34878D82A}">
                    <a16:rowId xmlns:a16="http://schemas.microsoft.com/office/drawing/2014/main" val="1812088763"/>
                  </a:ext>
                </a:extLst>
              </a:tr>
            </a:tbl>
          </a:graphicData>
        </a:graphic>
      </p:graphicFrame>
    </p:spTree>
    <p:extLst>
      <p:ext uri="{BB962C8B-B14F-4D97-AF65-F5344CB8AC3E}">
        <p14:creationId xmlns:p14="http://schemas.microsoft.com/office/powerpoint/2010/main" val="39234316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Exercise #1</a:t>
            </a:r>
          </a:p>
        </p:txBody>
      </p:sp>
      <p:pic>
        <p:nvPicPr>
          <p:cNvPr id="3" name="Picture 2">
            <a:extLst>
              <a:ext uri="{FF2B5EF4-FFF2-40B4-BE49-F238E27FC236}">
                <a16:creationId xmlns:a16="http://schemas.microsoft.com/office/drawing/2014/main" id="{20D167B9-B171-498B-8949-DA32D9CE6572}"/>
              </a:ext>
            </a:extLst>
          </p:cNvPr>
          <p:cNvPicPr>
            <a:picLocks noChangeAspect="1"/>
          </p:cNvPicPr>
          <p:nvPr/>
        </p:nvPicPr>
        <p:blipFill>
          <a:blip r:embed="rId2"/>
          <a:stretch>
            <a:fillRect/>
          </a:stretch>
        </p:blipFill>
        <p:spPr>
          <a:xfrm>
            <a:off x="609600" y="1147466"/>
            <a:ext cx="10972800" cy="4824753"/>
          </a:xfrm>
          <a:prstGeom prst="rect">
            <a:avLst/>
          </a:prstGeom>
        </p:spPr>
      </p:pic>
    </p:spTree>
    <p:extLst>
      <p:ext uri="{BB962C8B-B14F-4D97-AF65-F5344CB8AC3E}">
        <p14:creationId xmlns:p14="http://schemas.microsoft.com/office/powerpoint/2010/main" val="1716559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sz="6000" dirty="0"/>
              <a:t>Test Driven Development (TDD)</a:t>
            </a:r>
            <a:endParaRPr lang="en-US" altLang="en-US" sz="6000" dirty="0"/>
          </a:p>
        </p:txBody>
      </p:sp>
    </p:spTree>
    <p:extLst>
      <p:ext uri="{BB962C8B-B14F-4D97-AF65-F5344CB8AC3E}">
        <p14:creationId xmlns:p14="http://schemas.microsoft.com/office/powerpoint/2010/main" val="384550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TDD ? </a:t>
            </a:r>
          </a:p>
        </p:txBody>
      </p:sp>
      <p:sp>
        <p:nvSpPr>
          <p:cNvPr id="3" name="Content Placeholder 2"/>
          <p:cNvSpPr>
            <a:spLocks noGrp="1"/>
          </p:cNvSpPr>
          <p:nvPr>
            <p:ph idx="1"/>
          </p:nvPr>
        </p:nvSpPr>
        <p:spPr/>
        <p:txBody>
          <a:bodyPr/>
          <a:lstStyle/>
          <a:p>
            <a:r>
              <a:rPr lang="en-US" b="1" dirty="0"/>
              <a:t>Test Driven Development (TDD): </a:t>
            </a:r>
            <a:r>
              <a:rPr lang="en-US" dirty="0"/>
              <a:t>is software development process in which developers first write the unit tests for feature or module based on requirements and then implement the feature or module itself.</a:t>
            </a:r>
          </a:p>
        </p:txBody>
      </p:sp>
    </p:spTree>
    <p:extLst>
      <p:ext uri="{BB962C8B-B14F-4D97-AF65-F5344CB8AC3E}">
        <p14:creationId xmlns:p14="http://schemas.microsoft.com/office/powerpoint/2010/main" val="3451672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TDD</a:t>
            </a:r>
            <a:br>
              <a:rPr lang="en-US" dirty="0"/>
            </a:br>
            <a:endParaRPr lang="en-US" dirty="0"/>
          </a:p>
        </p:txBody>
      </p:sp>
      <p:sp>
        <p:nvSpPr>
          <p:cNvPr id="3" name="Content Placeholder 2"/>
          <p:cNvSpPr>
            <a:spLocks noGrp="1"/>
          </p:cNvSpPr>
          <p:nvPr>
            <p:ph idx="1"/>
          </p:nvPr>
        </p:nvSpPr>
        <p:spPr/>
        <p:txBody>
          <a:bodyPr/>
          <a:lstStyle/>
          <a:p>
            <a:pPr lvl="0"/>
            <a:r>
              <a:rPr lang="en-US" b="1" i="1" dirty="0"/>
              <a:t>Short debugging time / effort: </a:t>
            </a:r>
            <a:r>
              <a:rPr lang="en-US" dirty="0"/>
              <a:t>When a unit test fails, will know exactly what specifically has failed</a:t>
            </a:r>
          </a:p>
          <a:p>
            <a:pPr lvl="0"/>
            <a:r>
              <a:rPr lang="en-US" b="1" i="1" dirty="0"/>
              <a:t>Safety money</a:t>
            </a:r>
            <a:r>
              <a:rPr lang="en-US" dirty="0"/>
              <a:t>: tests become a safety money for the team </a:t>
            </a:r>
          </a:p>
          <a:p>
            <a:pPr lvl="0"/>
            <a:r>
              <a:rPr lang="en-US" b="1" i="1" dirty="0"/>
              <a:t>Less bugs</a:t>
            </a:r>
            <a:r>
              <a:rPr lang="en-US" dirty="0"/>
              <a:t>: more unit tests can often reduce the number of defects</a:t>
            </a:r>
          </a:p>
        </p:txBody>
      </p:sp>
    </p:spTree>
    <p:extLst>
      <p:ext uri="{BB962C8B-B14F-4D97-AF65-F5344CB8AC3E}">
        <p14:creationId xmlns:p14="http://schemas.microsoft.com/office/powerpoint/2010/main" val="2529114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77EB7629-25D5-4979-B333-61FF5BDB2269}"/>
              </a:ext>
            </a:extLst>
          </p:cNvPr>
          <p:cNvSpPr/>
          <p:nvPr/>
        </p:nvSpPr>
        <p:spPr>
          <a:xfrm>
            <a:off x="213603" y="2741578"/>
            <a:ext cx="1828800" cy="2503522"/>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t"/>
          <a:lstStyle/>
          <a:p>
            <a:pPr algn="ctr"/>
            <a:r>
              <a:rPr lang="en-US" sz="2400" dirty="0"/>
              <a:t>1.</a:t>
            </a:r>
          </a:p>
          <a:p>
            <a:pPr algn="ctr"/>
            <a:r>
              <a:rPr lang="en-US" sz="2400" dirty="0"/>
              <a:t>Add a test</a:t>
            </a:r>
          </a:p>
        </p:txBody>
      </p:sp>
      <p:sp>
        <p:nvSpPr>
          <p:cNvPr id="5" name="Rectangle: Rounded Corners 4">
            <a:extLst>
              <a:ext uri="{FF2B5EF4-FFF2-40B4-BE49-F238E27FC236}">
                <a16:creationId xmlns:a16="http://schemas.microsoft.com/office/drawing/2014/main" id="{68E1FCA2-FD6C-405A-B632-4942D430F654}"/>
              </a:ext>
            </a:extLst>
          </p:cNvPr>
          <p:cNvSpPr/>
          <p:nvPr/>
        </p:nvSpPr>
        <p:spPr>
          <a:xfrm>
            <a:off x="2667000" y="2741578"/>
            <a:ext cx="1828800" cy="2516222"/>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t"/>
          <a:lstStyle/>
          <a:p>
            <a:pPr algn="ctr"/>
            <a:r>
              <a:rPr lang="en-US" sz="2400" dirty="0"/>
              <a:t>2.</a:t>
            </a:r>
          </a:p>
          <a:p>
            <a:pPr algn="ctr"/>
            <a:r>
              <a:rPr lang="en-US" sz="2400" dirty="0"/>
              <a:t>Run tests and see new failure</a:t>
            </a:r>
          </a:p>
        </p:txBody>
      </p:sp>
      <p:sp>
        <p:nvSpPr>
          <p:cNvPr id="6" name="Rectangle: Rounded Corners 5">
            <a:extLst>
              <a:ext uri="{FF2B5EF4-FFF2-40B4-BE49-F238E27FC236}">
                <a16:creationId xmlns:a16="http://schemas.microsoft.com/office/drawing/2014/main" id="{A4A4D02C-3471-4519-8E67-0EF76BDFB4BD}"/>
              </a:ext>
            </a:extLst>
          </p:cNvPr>
          <p:cNvSpPr/>
          <p:nvPr/>
        </p:nvSpPr>
        <p:spPr>
          <a:xfrm>
            <a:off x="5120397" y="2741578"/>
            <a:ext cx="1828800" cy="2503522"/>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t"/>
          <a:lstStyle/>
          <a:p>
            <a:pPr algn="ctr"/>
            <a:r>
              <a:rPr lang="en-US" sz="2400" dirty="0"/>
              <a:t>3.</a:t>
            </a:r>
          </a:p>
          <a:p>
            <a:pPr algn="ctr"/>
            <a:r>
              <a:rPr lang="en-US" sz="2400" dirty="0"/>
              <a:t>Write code</a:t>
            </a:r>
          </a:p>
        </p:txBody>
      </p:sp>
      <p:sp>
        <p:nvSpPr>
          <p:cNvPr id="7" name="Rectangle: Rounded Corners 6">
            <a:extLst>
              <a:ext uri="{FF2B5EF4-FFF2-40B4-BE49-F238E27FC236}">
                <a16:creationId xmlns:a16="http://schemas.microsoft.com/office/drawing/2014/main" id="{28819E29-1C2E-4E42-91EF-CB0C168C6E99}"/>
              </a:ext>
            </a:extLst>
          </p:cNvPr>
          <p:cNvSpPr/>
          <p:nvPr/>
        </p:nvSpPr>
        <p:spPr>
          <a:xfrm>
            <a:off x="7573794" y="2741578"/>
            <a:ext cx="1828800" cy="2516222"/>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t"/>
          <a:lstStyle/>
          <a:p>
            <a:pPr algn="ctr"/>
            <a:r>
              <a:rPr lang="en-US" sz="2400" dirty="0"/>
              <a:t>4.</a:t>
            </a:r>
          </a:p>
          <a:p>
            <a:pPr algn="ctr"/>
            <a:r>
              <a:rPr lang="en-US" sz="2400" dirty="0"/>
              <a:t>Run tests see all pass</a:t>
            </a:r>
          </a:p>
        </p:txBody>
      </p:sp>
      <p:sp>
        <p:nvSpPr>
          <p:cNvPr id="8" name="Rectangle: Rounded Corners 7">
            <a:extLst>
              <a:ext uri="{FF2B5EF4-FFF2-40B4-BE49-F238E27FC236}">
                <a16:creationId xmlns:a16="http://schemas.microsoft.com/office/drawing/2014/main" id="{FB470BEF-785D-4FDD-A1EF-54353027F1BB}"/>
              </a:ext>
            </a:extLst>
          </p:cNvPr>
          <p:cNvSpPr/>
          <p:nvPr/>
        </p:nvSpPr>
        <p:spPr>
          <a:xfrm>
            <a:off x="10027191" y="2754278"/>
            <a:ext cx="1828800" cy="2503522"/>
          </a:xfrm>
          <a:prstGeom prst="roundRect">
            <a:avLst/>
          </a:prstGeom>
          <a:ln>
            <a:noFill/>
          </a:ln>
        </p:spPr>
        <p:style>
          <a:lnRef idx="0">
            <a:schemeClr val="accent1"/>
          </a:lnRef>
          <a:fillRef idx="1">
            <a:schemeClr val="accent1"/>
          </a:fillRef>
          <a:effectRef idx="0">
            <a:schemeClr val="accent1"/>
          </a:effectRef>
          <a:fontRef idx="minor">
            <a:schemeClr val="lt1"/>
          </a:fontRef>
        </p:style>
        <p:txBody>
          <a:bodyPr rtlCol="0" anchor="t"/>
          <a:lstStyle/>
          <a:p>
            <a:pPr algn="ctr"/>
            <a:r>
              <a:rPr lang="en-US" sz="2400" dirty="0"/>
              <a:t>5.</a:t>
            </a:r>
          </a:p>
          <a:p>
            <a:pPr algn="ctr"/>
            <a:r>
              <a:rPr lang="en-US" sz="2400" dirty="0"/>
              <a:t>Refactor</a:t>
            </a:r>
          </a:p>
        </p:txBody>
      </p:sp>
      <p:sp>
        <p:nvSpPr>
          <p:cNvPr id="9" name="Title 1">
            <a:extLst>
              <a:ext uri="{FF2B5EF4-FFF2-40B4-BE49-F238E27FC236}">
                <a16:creationId xmlns:a16="http://schemas.microsoft.com/office/drawing/2014/main" id="{96C9CDC9-6F08-46EB-812F-32C0876E7226}"/>
              </a:ext>
            </a:extLst>
          </p:cNvPr>
          <p:cNvSpPr>
            <a:spLocks noGrp="1"/>
          </p:cNvSpPr>
          <p:nvPr>
            <p:ph type="title"/>
          </p:nvPr>
        </p:nvSpPr>
        <p:spPr>
          <a:xfrm>
            <a:off x="571500" y="533137"/>
            <a:ext cx="11049000" cy="1181363"/>
          </a:xfrm>
        </p:spPr>
        <p:txBody>
          <a:bodyPr/>
          <a:lstStyle/>
          <a:p>
            <a:r>
              <a:rPr lang="en-US" dirty="0"/>
              <a:t>TDD Process</a:t>
            </a:r>
          </a:p>
        </p:txBody>
      </p:sp>
      <p:sp>
        <p:nvSpPr>
          <p:cNvPr id="12" name="Content Placeholder 2">
            <a:extLst>
              <a:ext uri="{FF2B5EF4-FFF2-40B4-BE49-F238E27FC236}">
                <a16:creationId xmlns:a16="http://schemas.microsoft.com/office/drawing/2014/main" id="{F54B25A1-A169-458D-BC5B-A46E09425E0D}"/>
              </a:ext>
            </a:extLst>
          </p:cNvPr>
          <p:cNvSpPr>
            <a:spLocks noGrp="1"/>
          </p:cNvSpPr>
          <p:nvPr>
            <p:ph idx="1"/>
          </p:nvPr>
        </p:nvSpPr>
        <p:spPr>
          <a:xfrm>
            <a:off x="571500" y="1714501"/>
            <a:ext cx="10782299" cy="1027077"/>
          </a:xfrm>
        </p:spPr>
        <p:txBody>
          <a:bodyPr/>
          <a:lstStyle/>
          <a:p>
            <a:pPr lvl="0"/>
            <a:r>
              <a:rPr lang="en-US" dirty="0"/>
              <a:t>People in-charge: Developers, Programmers, Technical Architect (TA)</a:t>
            </a:r>
          </a:p>
        </p:txBody>
      </p:sp>
    </p:spTree>
    <p:extLst>
      <p:ext uri="{BB962C8B-B14F-4D97-AF65-F5344CB8AC3E}">
        <p14:creationId xmlns:p14="http://schemas.microsoft.com/office/powerpoint/2010/main" val="152187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5 steps to make TDD and unit testing easy</a:t>
            </a:r>
            <a:br>
              <a:rPr lang="en-US" dirty="0"/>
            </a:br>
            <a:endParaRPr lang="en-US" dirty="0"/>
          </a:p>
        </p:txBody>
      </p:sp>
      <p:sp>
        <p:nvSpPr>
          <p:cNvPr id="3" name="Content Placeholder 2"/>
          <p:cNvSpPr>
            <a:spLocks noGrp="1"/>
          </p:cNvSpPr>
          <p:nvPr>
            <p:ph idx="1"/>
          </p:nvPr>
        </p:nvSpPr>
        <p:spPr/>
        <p:txBody>
          <a:bodyPr/>
          <a:lstStyle/>
          <a:p>
            <a:r>
              <a:rPr lang="en-US" dirty="0"/>
              <a:t>Step 1: Add a test: Analyze task and implement unit test</a:t>
            </a:r>
          </a:p>
          <a:p>
            <a:r>
              <a:rPr lang="en-US" dirty="0"/>
              <a:t>Step 2: Run all tests to see new failure</a:t>
            </a:r>
          </a:p>
          <a:p>
            <a:r>
              <a:rPr lang="en-US" dirty="0"/>
              <a:t>Step 3: Implement function by coding</a:t>
            </a:r>
          </a:p>
          <a:p>
            <a:r>
              <a:rPr lang="en-US" dirty="0"/>
              <a:t>Step 4: Execute test and see all pass</a:t>
            </a:r>
          </a:p>
          <a:p>
            <a:r>
              <a:rPr lang="en-US" dirty="0"/>
              <a:t>Step 5: Refactor</a:t>
            </a:r>
          </a:p>
        </p:txBody>
      </p:sp>
    </p:spTree>
    <p:extLst>
      <p:ext uri="{BB962C8B-B14F-4D97-AF65-F5344CB8AC3E}">
        <p14:creationId xmlns:p14="http://schemas.microsoft.com/office/powerpoint/2010/main" val="907710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Several stages and principles to be followed in TDD</a:t>
            </a:r>
          </a:p>
        </p:txBody>
      </p:sp>
      <p:sp>
        <p:nvSpPr>
          <p:cNvPr id="3" name="Content Placeholder 2"/>
          <p:cNvSpPr>
            <a:spLocks noGrp="1"/>
          </p:cNvSpPr>
          <p:nvPr>
            <p:ph idx="1"/>
          </p:nvPr>
        </p:nvSpPr>
        <p:spPr/>
        <p:txBody>
          <a:bodyPr/>
          <a:lstStyle/>
          <a:p>
            <a:pPr lvl="0"/>
            <a:r>
              <a:rPr lang="en-US" dirty="0"/>
              <a:t>All tests are written before the code</a:t>
            </a:r>
          </a:p>
          <a:p>
            <a:pPr lvl="0"/>
            <a:r>
              <a:rPr lang="en-US" dirty="0"/>
              <a:t>Write a test</a:t>
            </a:r>
          </a:p>
          <a:p>
            <a:pPr lvl="0"/>
            <a:r>
              <a:rPr lang="en-US" dirty="0"/>
              <a:t>Run all tests to check that the new test fails</a:t>
            </a:r>
          </a:p>
          <a:p>
            <a:pPr lvl="0"/>
            <a:r>
              <a:rPr lang="en-US" dirty="0"/>
              <a:t>Write the code</a:t>
            </a:r>
          </a:p>
          <a:p>
            <a:pPr lvl="0"/>
            <a:r>
              <a:rPr lang="en-US" dirty="0"/>
              <a:t>Re-run the tests</a:t>
            </a:r>
          </a:p>
          <a:p>
            <a:pPr lvl="0"/>
            <a:r>
              <a:rPr lang="en-US" dirty="0"/>
              <a:t>Refactor the code if necessary</a:t>
            </a:r>
          </a:p>
          <a:p>
            <a:pPr lvl="0"/>
            <a:r>
              <a:rPr lang="en-US" dirty="0"/>
              <a:t>Re-run the tests</a:t>
            </a:r>
          </a:p>
          <a:p>
            <a:endParaRPr lang="en-US" dirty="0"/>
          </a:p>
        </p:txBody>
      </p:sp>
    </p:spTree>
    <p:extLst>
      <p:ext uri="{BB962C8B-B14F-4D97-AF65-F5344CB8AC3E}">
        <p14:creationId xmlns:p14="http://schemas.microsoft.com/office/powerpoint/2010/main" val="544136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altLang="en-US" sz="6000" dirty="0">
                <a:latin typeface="+mn-lt"/>
              </a:rPr>
              <a:t>Practice TDD Web development with ITS</a:t>
            </a:r>
          </a:p>
        </p:txBody>
      </p:sp>
      <p:sp>
        <p:nvSpPr>
          <p:cNvPr id="2" name="Subtitle 1">
            <a:extLst>
              <a:ext uri="{FF2B5EF4-FFF2-40B4-BE49-F238E27FC236}">
                <a16:creationId xmlns:a16="http://schemas.microsoft.com/office/drawing/2014/main" id="{C476EF1B-4CB1-46D3-9EAD-E564B7917010}"/>
              </a:ext>
            </a:extLst>
          </p:cNvPr>
          <p:cNvSpPr>
            <a:spLocks noGrp="1"/>
          </p:cNvSpPr>
          <p:nvPr>
            <p:ph type="subTitle" idx="1"/>
          </p:nvPr>
        </p:nvSpPr>
        <p:spPr/>
        <p:txBody>
          <a:bodyPr/>
          <a:lstStyle/>
          <a:p>
            <a:endParaRPr lang="en-US"/>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Assessment Disciplines</a:t>
            </a:r>
          </a:p>
        </p:txBody>
      </p:sp>
      <p:sp>
        <p:nvSpPr>
          <p:cNvPr id="3" name="Content Placeholder 2"/>
          <p:cNvSpPr>
            <a:spLocks noGrp="1"/>
          </p:cNvSpPr>
          <p:nvPr>
            <p:ph idx="1"/>
          </p:nvPr>
        </p:nvSpPr>
        <p:spPr>
          <a:xfrm>
            <a:off x="1952625" y="1524001"/>
            <a:ext cx="8286750" cy="4458229"/>
          </a:xfrm>
        </p:spPr>
        <p:txBody>
          <a:bodyPr/>
          <a:lstStyle/>
          <a:p>
            <a:r>
              <a:rPr lang="en-US" altLang="en-US" dirty="0"/>
              <a:t>In order to complete the course you must: </a:t>
            </a:r>
          </a:p>
          <a:p>
            <a:pPr marL="685800" lvl="1" indent="-285750">
              <a:buFont typeface="Courier New" panose="02070309020205020404" pitchFamily="49" charset="0"/>
              <a:buChar char="o"/>
            </a:pPr>
            <a:r>
              <a:rPr lang="en-US" altLang="en-US" sz="2400" dirty="0"/>
              <a:t>Sign in the Class Attendance Class</a:t>
            </a:r>
          </a:p>
          <a:p>
            <a:pPr marL="685800" lvl="1" indent="-285750">
              <a:buFont typeface="Courier New" panose="02070309020205020404" pitchFamily="49" charset="0"/>
              <a:buChar char="o"/>
            </a:pPr>
            <a:r>
              <a:rPr lang="en-US" altLang="en-US" sz="2400" dirty="0"/>
              <a:t>Class Participation: 70%</a:t>
            </a:r>
          </a:p>
          <a:p>
            <a:pPr marL="685800" lvl="1" indent="-285750">
              <a:buFont typeface="Courier New" panose="02070309020205020404" pitchFamily="49" charset="0"/>
              <a:buChar char="o"/>
            </a:pPr>
            <a:r>
              <a:rPr lang="en-US" altLang="en-US" sz="2400" dirty="0"/>
              <a:t>Final Exam: 30%</a:t>
            </a:r>
          </a:p>
          <a:p>
            <a:pPr marL="685800" lvl="1" indent="-285750">
              <a:buFont typeface="Courier New" panose="02070309020205020404" pitchFamily="49" charset="0"/>
              <a:buChar char="o"/>
            </a:pPr>
            <a:r>
              <a:rPr lang="en-US" altLang="en-US" sz="2400" dirty="0"/>
              <a:t>Passing Scores: 70%</a:t>
            </a:r>
          </a:p>
          <a:p>
            <a:pPr marL="685800" lvl="1" indent="-285750">
              <a:buFont typeface="Courier New" panose="02070309020205020404" pitchFamily="49" charset="0"/>
              <a:buChar char="o"/>
            </a:pPr>
            <a:r>
              <a:rPr lang="en-US" altLang="en-US" sz="2400" dirty="0"/>
              <a:t>Provide your feedback in the End of Course Evaluation</a:t>
            </a:r>
          </a:p>
          <a:p>
            <a:endParaRPr 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 story</a:t>
            </a:r>
          </a:p>
        </p:txBody>
      </p:sp>
      <p:sp>
        <p:nvSpPr>
          <p:cNvPr id="3" name="Content Placeholder 2"/>
          <p:cNvSpPr>
            <a:spLocks noGrp="1"/>
          </p:cNvSpPr>
          <p:nvPr>
            <p:ph idx="1"/>
          </p:nvPr>
        </p:nvSpPr>
        <p:spPr/>
        <p:txBody>
          <a:bodyPr>
            <a:normAutofit/>
          </a:bodyPr>
          <a:lstStyle/>
          <a:p>
            <a:pPr marL="0" indent="0">
              <a:buNone/>
            </a:pPr>
            <a:r>
              <a:rPr lang="en-US" b="1" dirty="0"/>
              <a:t>User story summary: </a:t>
            </a:r>
            <a:r>
              <a:rPr lang="en-US" dirty="0"/>
              <a:t>Show referral remark (referral reason) when creating a quotation triggered the rule of Year of Construction.</a:t>
            </a:r>
          </a:p>
          <a:p>
            <a:endParaRPr lang="en-US" dirty="0"/>
          </a:p>
        </p:txBody>
      </p:sp>
    </p:spTree>
    <p:extLst>
      <p:ext uri="{BB962C8B-B14F-4D97-AF65-F5344CB8AC3E}">
        <p14:creationId xmlns:p14="http://schemas.microsoft.com/office/powerpoint/2010/main" val="1469797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Task</a:t>
            </a:r>
          </a:p>
        </p:txBody>
      </p:sp>
      <p:sp>
        <p:nvSpPr>
          <p:cNvPr id="3" name="Content Placeholder 2"/>
          <p:cNvSpPr>
            <a:spLocks noGrp="1"/>
          </p:cNvSpPr>
          <p:nvPr>
            <p:ph idx="1"/>
          </p:nvPr>
        </p:nvSpPr>
        <p:spPr>
          <a:xfrm>
            <a:off x="571500" y="1447800"/>
            <a:ext cx="11049000" cy="4267729"/>
          </a:xfrm>
        </p:spPr>
        <p:txBody>
          <a:bodyPr>
            <a:normAutofit/>
          </a:bodyPr>
          <a:lstStyle/>
          <a:p>
            <a:pPr marL="0" indent="0">
              <a:buNone/>
            </a:pPr>
            <a:r>
              <a:rPr lang="en-US" b="1" dirty="0"/>
              <a:t>Implement the function to filter policy transactions triggering below rules :</a:t>
            </a:r>
          </a:p>
          <a:p>
            <a:pPr marL="0" indent="0">
              <a:buNone/>
            </a:pPr>
            <a:endParaRPr lang="en-US" b="1" dirty="0"/>
          </a:p>
          <a:p>
            <a:r>
              <a:rPr lang="en-US" dirty="0"/>
              <a:t>If </a:t>
            </a:r>
            <a:r>
              <a:rPr lang="en-US" b="1" dirty="0"/>
              <a:t>Year of Construction </a:t>
            </a:r>
            <a:r>
              <a:rPr lang="en-US" dirty="0"/>
              <a:t>&gt; 1930 → the status of quotation is </a:t>
            </a:r>
            <a:r>
              <a:rPr lang="en-US" dirty="0">
                <a:solidFill>
                  <a:srgbClr val="00B050"/>
                </a:solidFill>
              </a:rPr>
              <a:t>Quoted</a:t>
            </a:r>
          </a:p>
        </p:txBody>
      </p:sp>
    </p:spTree>
    <p:extLst>
      <p:ext uri="{BB962C8B-B14F-4D97-AF65-F5344CB8AC3E}">
        <p14:creationId xmlns:p14="http://schemas.microsoft.com/office/powerpoint/2010/main" val="780770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Creating unit test first</a:t>
            </a:r>
          </a:p>
        </p:txBody>
      </p:sp>
      <p:sp>
        <p:nvSpPr>
          <p:cNvPr id="7" name="Content Placeholder 2">
            <a:extLst>
              <a:ext uri="{FF2B5EF4-FFF2-40B4-BE49-F238E27FC236}">
                <a16:creationId xmlns:a16="http://schemas.microsoft.com/office/drawing/2014/main" id="{1052AFCE-DF8B-4477-B4BD-D0D8451015FE}"/>
              </a:ext>
            </a:extLst>
          </p:cNvPr>
          <p:cNvSpPr txBox="1">
            <a:spLocks/>
          </p:cNvSpPr>
          <p:nvPr/>
        </p:nvSpPr>
        <p:spPr>
          <a:xfrm>
            <a:off x="685800" y="1486163"/>
            <a:ext cx="10744200"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428625" lvl="5" indent="0">
              <a:buNone/>
            </a:pPr>
            <a:r>
              <a:rPr lang="en-US" sz="2400" i="1" dirty="0"/>
              <a:t>Use ITS tool to create unit test:</a:t>
            </a:r>
          </a:p>
        </p:txBody>
      </p:sp>
      <p:graphicFrame>
        <p:nvGraphicFramePr>
          <p:cNvPr id="5" name="Table 4">
            <a:extLst>
              <a:ext uri="{FF2B5EF4-FFF2-40B4-BE49-F238E27FC236}">
                <a16:creationId xmlns:a16="http://schemas.microsoft.com/office/drawing/2014/main" id="{2EA79BDB-544A-47B0-8FD6-36F3D7A6AFED}"/>
              </a:ext>
            </a:extLst>
          </p:cNvPr>
          <p:cNvGraphicFramePr>
            <a:graphicFrameLocks noGrp="1"/>
          </p:cNvGraphicFramePr>
          <p:nvPr>
            <p:extLst>
              <p:ext uri="{D42A27DB-BD31-4B8C-83A1-F6EECF244321}">
                <p14:modId xmlns:p14="http://schemas.microsoft.com/office/powerpoint/2010/main" val="1112273553"/>
              </p:ext>
            </p:extLst>
          </p:nvPr>
        </p:nvGraphicFramePr>
        <p:xfrm>
          <a:off x="228600" y="2248163"/>
          <a:ext cx="11658601" cy="3764183"/>
        </p:xfrm>
        <a:graphic>
          <a:graphicData uri="http://schemas.openxmlformats.org/drawingml/2006/table">
            <a:tbl>
              <a:tblPr firstRow="1" bandRow="1">
                <a:tableStyleId>{5940675A-B579-460E-94D1-54222C63F5DA}</a:tableStyleId>
              </a:tblPr>
              <a:tblGrid>
                <a:gridCol w="696036">
                  <a:extLst>
                    <a:ext uri="{9D8B030D-6E8A-4147-A177-3AD203B41FA5}">
                      <a16:colId xmlns:a16="http://schemas.microsoft.com/office/drawing/2014/main" val="2180973458"/>
                    </a:ext>
                  </a:extLst>
                </a:gridCol>
                <a:gridCol w="4089211">
                  <a:extLst>
                    <a:ext uri="{9D8B030D-6E8A-4147-A177-3AD203B41FA5}">
                      <a16:colId xmlns:a16="http://schemas.microsoft.com/office/drawing/2014/main" val="1265205730"/>
                    </a:ext>
                  </a:extLst>
                </a:gridCol>
                <a:gridCol w="472553">
                  <a:extLst>
                    <a:ext uri="{9D8B030D-6E8A-4147-A177-3AD203B41FA5}">
                      <a16:colId xmlns:a16="http://schemas.microsoft.com/office/drawing/2014/main" val="1235652820"/>
                    </a:ext>
                  </a:extLst>
                </a:gridCol>
                <a:gridCol w="3486151">
                  <a:extLst>
                    <a:ext uri="{9D8B030D-6E8A-4147-A177-3AD203B41FA5}">
                      <a16:colId xmlns:a16="http://schemas.microsoft.com/office/drawing/2014/main" val="3384518992"/>
                    </a:ext>
                  </a:extLst>
                </a:gridCol>
                <a:gridCol w="2914650">
                  <a:extLst>
                    <a:ext uri="{9D8B030D-6E8A-4147-A177-3AD203B41FA5}">
                      <a16:colId xmlns:a16="http://schemas.microsoft.com/office/drawing/2014/main" val="2035430751"/>
                    </a:ext>
                  </a:extLst>
                </a:gridCol>
              </a:tblGrid>
              <a:tr h="298665">
                <a:tc>
                  <a:txBody>
                    <a:bodyPr/>
                    <a:lstStyle/>
                    <a:p>
                      <a:r>
                        <a:rPr lang="en-US" sz="2000" b="1" dirty="0">
                          <a:solidFill>
                            <a:schemeClr val="bg1"/>
                          </a:solidFill>
                        </a:rPr>
                        <a:t>No.</a:t>
                      </a:r>
                    </a:p>
                  </a:txBody>
                  <a:tcPr>
                    <a:solidFill>
                      <a:schemeClr val="tx1"/>
                    </a:solidFill>
                  </a:tcPr>
                </a:tc>
                <a:tc>
                  <a:txBody>
                    <a:bodyPr/>
                    <a:lstStyle/>
                    <a:p>
                      <a:r>
                        <a:rPr lang="en-US" sz="2000" b="1" dirty="0">
                          <a:solidFill>
                            <a:schemeClr val="bg1"/>
                          </a:solidFill>
                        </a:rPr>
                        <a:t>Steps in detail</a:t>
                      </a:r>
                    </a:p>
                  </a:txBody>
                  <a:tcPr>
                    <a:solidFill>
                      <a:schemeClr val="tx1"/>
                    </a:solidFill>
                  </a:tcPr>
                </a:tc>
                <a:tc gridSpan="2">
                  <a:txBody>
                    <a:bodyPr/>
                    <a:lstStyle/>
                    <a:p>
                      <a:r>
                        <a:rPr lang="en-US" sz="2000" b="1" dirty="0">
                          <a:solidFill>
                            <a:schemeClr val="bg1"/>
                          </a:solidFill>
                        </a:rPr>
                        <a:t>Data</a:t>
                      </a:r>
                    </a:p>
                  </a:txBody>
                  <a:tcPr>
                    <a:solidFill>
                      <a:schemeClr val="tx1"/>
                    </a:solidFill>
                  </a:tcPr>
                </a:tc>
                <a:tc hMerge="1">
                  <a:txBody>
                    <a:bodyPr/>
                    <a:lstStyle/>
                    <a:p>
                      <a:endParaRPr lang="en-US" sz="2000" b="1" dirty="0">
                        <a:solidFill>
                          <a:schemeClr val="bg1"/>
                        </a:solidFill>
                      </a:endParaRPr>
                    </a:p>
                  </a:txBody>
                  <a:tcPr>
                    <a:solidFill>
                      <a:schemeClr val="tx1"/>
                    </a:solidFill>
                  </a:tcPr>
                </a:tc>
                <a:tc>
                  <a:txBody>
                    <a:bodyPr/>
                    <a:lstStyle/>
                    <a:p>
                      <a:r>
                        <a:rPr lang="en-US" sz="2000" b="1" dirty="0">
                          <a:solidFill>
                            <a:schemeClr val="bg1"/>
                          </a:solidFill>
                        </a:rPr>
                        <a:t>Expected result</a:t>
                      </a:r>
                    </a:p>
                  </a:txBody>
                  <a:tcPr>
                    <a:solidFill>
                      <a:schemeClr val="tx1"/>
                    </a:solidFill>
                  </a:tcPr>
                </a:tc>
                <a:extLst>
                  <a:ext uri="{0D108BD9-81ED-4DB2-BD59-A6C34878D82A}">
                    <a16:rowId xmlns:a16="http://schemas.microsoft.com/office/drawing/2014/main" val="3448990538"/>
                  </a:ext>
                </a:extLst>
              </a:tr>
              <a:tr h="746663">
                <a:tc gridSpan="5">
                  <a:txBody>
                    <a:bodyPr/>
                    <a:lstStyle/>
                    <a:p>
                      <a:r>
                        <a:rPr lang="en-US" sz="2000" dirty="0"/>
                        <a:t>Pre-condition: There is a quotation with status </a:t>
                      </a:r>
                      <a:r>
                        <a:rPr lang="en-US" sz="2000" b="1" dirty="0"/>
                        <a:t>Referral Required</a:t>
                      </a:r>
                      <a:r>
                        <a:rPr lang="en-US" sz="2000" b="0" dirty="0"/>
                        <a:t> and trigger the rule of Year of construction</a:t>
                      </a:r>
                      <a:r>
                        <a:rPr lang="en-US" sz="2000" dirty="0"/>
                        <a:t>.</a:t>
                      </a:r>
                    </a:p>
                  </a:txBody>
                  <a:tcPr/>
                </a:tc>
                <a:tc hMerge="1">
                  <a:txBody>
                    <a:bodyPr/>
                    <a:lstStyle/>
                    <a:p>
                      <a:endParaRPr lang="en-US" sz="2000" dirty="0"/>
                    </a:p>
                  </a:txBody>
                  <a:tcPr/>
                </a:tc>
                <a:tc hMerge="1">
                  <a:txBody>
                    <a:bodyPr/>
                    <a:lstStyle/>
                    <a:p>
                      <a:endParaRPr lang="en-US"/>
                    </a:p>
                  </a:txBody>
                  <a:tcPr/>
                </a:tc>
                <a:tc hMerge="1">
                  <a:txBody>
                    <a:bodyPr/>
                    <a:lstStyle/>
                    <a:p>
                      <a:endParaRPr lang="en-US"/>
                    </a:p>
                  </a:txBody>
                  <a:tcPr/>
                </a:tc>
                <a:tc hMerge="1">
                  <a:txBody>
                    <a:bodyPr/>
                    <a:lstStyle/>
                    <a:p>
                      <a:endParaRPr lang="en-US" sz="2000" dirty="0"/>
                    </a:p>
                  </a:txBody>
                  <a:tcPr/>
                </a:tc>
                <a:extLst>
                  <a:ext uri="{0D108BD9-81ED-4DB2-BD59-A6C34878D82A}">
                    <a16:rowId xmlns:a16="http://schemas.microsoft.com/office/drawing/2014/main" val="2723521018"/>
                  </a:ext>
                </a:extLst>
              </a:tr>
              <a:tr h="746663">
                <a:tc>
                  <a:txBody>
                    <a:bodyPr/>
                    <a:lstStyle/>
                    <a:p>
                      <a:r>
                        <a:rPr lang="en-US" sz="2000" dirty="0"/>
                        <a:t>1</a:t>
                      </a:r>
                    </a:p>
                  </a:txBody>
                  <a:tcPr/>
                </a:tc>
                <a:tc gridSpan="2">
                  <a:txBody>
                    <a:bodyPr/>
                    <a:lstStyle/>
                    <a:p>
                      <a:r>
                        <a:rPr lang="en-US" sz="2000" dirty="0"/>
                        <a:t>Open the link of quote in Pre-condition and login to AIG site</a:t>
                      </a:r>
                    </a:p>
                  </a:txBody>
                  <a:tcPr/>
                </a:tc>
                <a:tc hMerge="1">
                  <a:txBody>
                    <a:bodyPr/>
                    <a:lstStyle/>
                    <a:p>
                      <a:r>
                        <a:rPr lang="en-US" sz="2000" dirty="0"/>
                        <a:t>Username: tvo59@dxc.com</a:t>
                      </a:r>
                    </a:p>
                    <a:p>
                      <a:r>
                        <a:rPr lang="en-US" sz="2000" dirty="0"/>
                        <a:t>Password: P@ssword123</a:t>
                      </a:r>
                    </a:p>
                  </a:txBody>
                  <a:tcPr/>
                </a:tc>
                <a:tc>
                  <a:txBody>
                    <a:bodyPr/>
                    <a:lstStyle/>
                    <a:p>
                      <a:r>
                        <a:rPr lang="en-US" sz="2000"/>
                        <a:t>Username: tvo59@dxc.com</a:t>
                      </a:r>
                    </a:p>
                    <a:p>
                      <a:r>
                        <a:rPr lang="en-US" sz="2000"/>
                        <a:t>Password: P@ssword123</a:t>
                      </a:r>
                      <a:endParaRPr lang="en-US" sz="2000" dirty="0"/>
                    </a:p>
                  </a:txBody>
                  <a:tcPr/>
                </a:tc>
                <a:tc>
                  <a:txBody>
                    <a:bodyPr/>
                    <a:lstStyle/>
                    <a:p>
                      <a:r>
                        <a:rPr lang="en-US" sz="2000" dirty="0"/>
                        <a:t>Successfully login and be redirected to Transaction Policy’s page</a:t>
                      </a:r>
                    </a:p>
                  </a:txBody>
                  <a:tcPr/>
                </a:tc>
                <a:extLst>
                  <a:ext uri="{0D108BD9-81ED-4DB2-BD59-A6C34878D82A}">
                    <a16:rowId xmlns:a16="http://schemas.microsoft.com/office/drawing/2014/main" val="906130016"/>
                  </a:ext>
                </a:extLst>
              </a:tr>
              <a:tr h="630751">
                <a:tc>
                  <a:txBody>
                    <a:bodyPr/>
                    <a:lstStyle/>
                    <a:p>
                      <a:r>
                        <a:rPr lang="en-US" sz="2000" dirty="0"/>
                        <a:t>2</a:t>
                      </a:r>
                    </a:p>
                  </a:txBody>
                  <a:tcPr/>
                </a:tc>
                <a:tc gridSpan="2">
                  <a:txBody>
                    <a:bodyPr/>
                    <a:lstStyle/>
                    <a:p>
                      <a:r>
                        <a:rPr lang="en-US" sz="2000" dirty="0"/>
                        <a:t>Verify the remark attached under the status</a:t>
                      </a:r>
                      <a:endParaRPr lang="en-US" sz="2000" b="1" dirty="0"/>
                    </a:p>
                  </a:txBody>
                  <a:tcPr/>
                </a:tc>
                <a:tc hMerge="1">
                  <a:txBody>
                    <a:bodyPr/>
                    <a:lstStyle/>
                    <a:p>
                      <a:endParaRPr lang="en-US" sz="2000" dirty="0"/>
                    </a:p>
                  </a:txBody>
                  <a:tcPr/>
                </a:tc>
                <a:tc>
                  <a:txBody>
                    <a:bodyPr/>
                    <a:lstStyle/>
                    <a:p>
                      <a:endParaRPr lang="en-US" sz="2000" dirty="0"/>
                    </a:p>
                  </a:txBody>
                  <a:tcPr/>
                </a:tc>
                <a:tc>
                  <a:txBody>
                    <a:bodyPr/>
                    <a:lstStyle/>
                    <a:p>
                      <a:r>
                        <a:rPr lang="en-US" sz="2000" dirty="0"/>
                        <a:t>Remark message content: “</a:t>
                      </a:r>
                      <a:r>
                        <a:rPr lang="en-US" sz="2000" b="1" dirty="0"/>
                        <a:t>Referral triggered due to Year of Construction</a:t>
                      </a:r>
                      <a:r>
                        <a:rPr lang="en-US" sz="2000" dirty="0"/>
                        <a:t>”</a:t>
                      </a:r>
                    </a:p>
                  </a:txBody>
                  <a:tcPr/>
                </a:tc>
                <a:extLst>
                  <a:ext uri="{0D108BD9-81ED-4DB2-BD59-A6C34878D82A}">
                    <a16:rowId xmlns:a16="http://schemas.microsoft.com/office/drawing/2014/main" val="2122844430"/>
                  </a:ext>
                </a:extLst>
              </a:tr>
            </a:tbl>
          </a:graphicData>
        </a:graphic>
      </p:graphicFrame>
    </p:spTree>
    <p:extLst>
      <p:ext uri="{BB962C8B-B14F-4D97-AF65-F5344CB8AC3E}">
        <p14:creationId xmlns:p14="http://schemas.microsoft.com/office/powerpoint/2010/main" val="74528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Run to see failure</a:t>
            </a:r>
          </a:p>
        </p:txBody>
      </p:sp>
      <p:sp>
        <p:nvSpPr>
          <p:cNvPr id="7" name="Content Placeholder 2">
            <a:extLst>
              <a:ext uri="{FF2B5EF4-FFF2-40B4-BE49-F238E27FC236}">
                <a16:creationId xmlns:a16="http://schemas.microsoft.com/office/drawing/2014/main" id="{1052AFCE-DF8B-4477-B4BD-D0D8451015FE}"/>
              </a:ext>
            </a:extLst>
          </p:cNvPr>
          <p:cNvSpPr txBox="1">
            <a:spLocks/>
          </p:cNvSpPr>
          <p:nvPr/>
        </p:nvSpPr>
        <p:spPr>
          <a:xfrm>
            <a:off x="685800" y="1486163"/>
            <a:ext cx="10744200"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428625" lvl="5" indent="0">
              <a:buNone/>
            </a:pPr>
            <a:endParaRPr lang="en-US" sz="2400" i="1" dirty="0"/>
          </a:p>
        </p:txBody>
      </p:sp>
      <p:pic>
        <p:nvPicPr>
          <p:cNvPr id="3" name="Picture 2">
            <a:extLst>
              <a:ext uri="{FF2B5EF4-FFF2-40B4-BE49-F238E27FC236}">
                <a16:creationId xmlns:a16="http://schemas.microsoft.com/office/drawing/2014/main" id="{DD747149-A8D0-48E3-BF44-111CFE16D0DD}"/>
              </a:ext>
            </a:extLst>
          </p:cNvPr>
          <p:cNvPicPr>
            <a:picLocks noChangeAspect="1"/>
          </p:cNvPicPr>
          <p:nvPr/>
        </p:nvPicPr>
        <p:blipFill>
          <a:blip r:embed="rId2"/>
          <a:stretch>
            <a:fillRect/>
          </a:stretch>
        </p:blipFill>
        <p:spPr>
          <a:xfrm>
            <a:off x="0" y="1475944"/>
            <a:ext cx="12192000" cy="3906112"/>
          </a:xfrm>
          <a:prstGeom prst="rect">
            <a:avLst/>
          </a:prstGeom>
        </p:spPr>
      </p:pic>
    </p:spTree>
    <p:extLst>
      <p:ext uri="{BB962C8B-B14F-4D97-AF65-F5344CB8AC3E}">
        <p14:creationId xmlns:p14="http://schemas.microsoft.com/office/powerpoint/2010/main" val="4660926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11049000" cy="1181363"/>
          </a:xfrm>
        </p:spPr>
        <p:txBody>
          <a:bodyPr/>
          <a:lstStyle/>
          <a:p>
            <a:r>
              <a:rPr lang="en-US" dirty="0"/>
              <a:t>Step 3 Write code to implement the function</a:t>
            </a:r>
          </a:p>
        </p:txBody>
      </p:sp>
      <p:sp>
        <p:nvSpPr>
          <p:cNvPr id="7" name="Content Placeholder 2">
            <a:extLst>
              <a:ext uri="{FF2B5EF4-FFF2-40B4-BE49-F238E27FC236}">
                <a16:creationId xmlns:a16="http://schemas.microsoft.com/office/drawing/2014/main" id="{1052AFCE-DF8B-4477-B4BD-D0D8451015FE}"/>
              </a:ext>
            </a:extLst>
          </p:cNvPr>
          <p:cNvSpPr txBox="1">
            <a:spLocks/>
          </p:cNvSpPr>
          <p:nvPr/>
        </p:nvSpPr>
        <p:spPr>
          <a:xfrm>
            <a:off x="685800" y="1486163"/>
            <a:ext cx="10744200"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428625" lvl="5" indent="0">
              <a:buNone/>
            </a:pPr>
            <a:endParaRPr lang="en-US" sz="2400" i="1" dirty="0"/>
          </a:p>
        </p:txBody>
      </p:sp>
      <p:pic>
        <p:nvPicPr>
          <p:cNvPr id="3" name="Picture 2">
            <a:extLst>
              <a:ext uri="{FF2B5EF4-FFF2-40B4-BE49-F238E27FC236}">
                <a16:creationId xmlns:a16="http://schemas.microsoft.com/office/drawing/2014/main" id="{0BDB5A12-487A-4E16-B245-3FFA7C0316F6}"/>
              </a:ext>
            </a:extLst>
          </p:cNvPr>
          <p:cNvPicPr>
            <a:picLocks noChangeAspect="1"/>
          </p:cNvPicPr>
          <p:nvPr/>
        </p:nvPicPr>
        <p:blipFill>
          <a:blip r:embed="rId2"/>
          <a:stretch>
            <a:fillRect/>
          </a:stretch>
        </p:blipFill>
        <p:spPr>
          <a:xfrm>
            <a:off x="609600" y="1124081"/>
            <a:ext cx="10896600" cy="4723920"/>
          </a:xfrm>
          <a:prstGeom prst="rect">
            <a:avLst/>
          </a:prstGeom>
        </p:spPr>
      </p:pic>
    </p:spTree>
    <p:extLst>
      <p:ext uri="{BB962C8B-B14F-4D97-AF65-F5344CB8AC3E}">
        <p14:creationId xmlns:p14="http://schemas.microsoft.com/office/powerpoint/2010/main" val="2994775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Step 4 executing test and update code until test passes</a:t>
            </a:r>
          </a:p>
        </p:txBody>
      </p:sp>
      <p:pic>
        <p:nvPicPr>
          <p:cNvPr id="4" name="Picture 3">
            <a:extLst>
              <a:ext uri="{FF2B5EF4-FFF2-40B4-BE49-F238E27FC236}">
                <a16:creationId xmlns:a16="http://schemas.microsoft.com/office/drawing/2014/main" id="{DC7F0CB9-F8F5-44EC-B705-C71F265677AA}"/>
              </a:ext>
            </a:extLst>
          </p:cNvPr>
          <p:cNvPicPr>
            <a:picLocks noChangeAspect="1"/>
          </p:cNvPicPr>
          <p:nvPr/>
        </p:nvPicPr>
        <p:blipFill>
          <a:blip r:embed="rId2"/>
          <a:stretch>
            <a:fillRect/>
          </a:stretch>
        </p:blipFill>
        <p:spPr>
          <a:xfrm>
            <a:off x="381000" y="1295400"/>
            <a:ext cx="7554083" cy="3947794"/>
          </a:xfrm>
          <a:prstGeom prst="rect">
            <a:avLst/>
          </a:prstGeom>
        </p:spPr>
      </p:pic>
      <p:pic>
        <p:nvPicPr>
          <p:cNvPr id="3" name="Picture 2">
            <a:extLst>
              <a:ext uri="{FF2B5EF4-FFF2-40B4-BE49-F238E27FC236}">
                <a16:creationId xmlns:a16="http://schemas.microsoft.com/office/drawing/2014/main" id="{987CBA6B-7F93-41A4-804F-A85169906A9C}"/>
              </a:ext>
            </a:extLst>
          </p:cNvPr>
          <p:cNvPicPr>
            <a:picLocks noChangeAspect="1"/>
          </p:cNvPicPr>
          <p:nvPr/>
        </p:nvPicPr>
        <p:blipFill>
          <a:blip r:embed="rId3"/>
          <a:stretch>
            <a:fillRect/>
          </a:stretch>
        </p:blipFill>
        <p:spPr>
          <a:xfrm>
            <a:off x="3352800" y="2848656"/>
            <a:ext cx="8686800" cy="2958411"/>
          </a:xfrm>
          <a:prstGeom prst="rect">
            <a:avLst/>
          </a:prstGeom>
        </p:spPr>
      </p:pic>
    </p:spTree>
    <p:extLst>
      <p:ext uri="{BB962C8B-B14F-4D97-AF65-F5344CB8AC3E}">
        <p14:creationId xmlns:p14="http://schemas.microsoft.com/office/powerpoint/2010/main" val="11586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11049000" cy="1181363"/>
          </a:xfrm>
        </p:spPr>
        <p:txBody>
          <a:bodyPr/>
          <a:lstStyle/>
          <a:p>
            <a:r>
              <a:rPr lang="en-US" dirty="0"/>
              <a:t>Step 5 Refactor</a:t>
            </a:r>
          </a:p>
        </p:txBody>
      </p:sp>
      <p:sp>
        <p:nvSpPr>
          <p:cNvPr id="7" name="Content Placeholder 2">
            <a:extLst>
              <a:ext uri="{FF2B5EF4-FFF2-40B4-BE49-F238E27FC236}">
                <a16:creationId xmlns:a16="http://schemas.microsoft.com/office/drawing/2014/main" id="{1052AFCE-DF8B-4477-B4BD-D0D8451015FE}"/>
              </a:ext>
            </a:extLst>
          </p:cNvPr>
          <p:cNvSpPr txBox="1">
            <a:spLocks/>
          </p:cNvSpPr>
          <p:nvPr/>
        </p:nvSpPr>
        <p:spPr>
          <a:xfrm>
            <a:off x="685800" y="1486163"/>
            <a:ext cx="10744200"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428625" lvl="5" indent="0">
              <a:buNone/>
            </a:pPr>
            <a:endParaRPr lang="en-US" sz="2400" i="1" dirty="0"/>
          </a:p>
        </p:txBody>
      </p:sp>
      <p:sp>
        <p:nvSpPr>
          <p:cNvPr id="5" name="Content Placeholder 2">
            <a:extLst>
              <a:ext uri="{FF2B5EF4-FFF2-40B4-BE49-F238E27FC236}">
                <a16:creationId xmlns:a16="http://schemas.microsoft.com/office/drawing/2014/main" id="{DDCE1ACE-016E-4EDD-AE2A-C591339F3F97}"/>
              </a:ext>
            </a:extLst>
          </p:cNvPr>
          <p:cNvSpPr>
            <a:spLocks noGrp="1"/>
          </p:cNvSpPr>
          <p:nvPr>
            <p:ph idx="1"/>
          </p:nvPr>
        </p:nvSpPr>
        <p:spPr>
          <a:xfrm>
            <a:off x="571500" y="1447800"/>
            <a:ext cx="11049000" cy="4267729"/>
          </a:xfrm>
        </p:spPr>
        <p:txBody>
          <a:bodyPr>
            <a:normAutofit/>
          </a:bodyPr>
          <a:lstStyle/>
          <a:p>
            <a:pPr marL="0" indent="0">
              <a:buNone/>
            </a:pPr>
            <a:r>
              <a:rPr lang="en-US" b="1" dirty="0"/>
              <a:t>Implement the function to filter policy transactions triggering below rules :</a:t>
            </a:r>
          </a:p>
          <a:p>
            <a:pPr marL="0" indent="0">
              <a:buNone/>
            </a:pPr>
            <a:endParaRPr lang="en-US" b="1" dirty="0"/>
          </a:p>
          <a:p>
            <a:r>
              <a:rPr lang="en-US" altLang="en-US" dirty="0"/>
              <a:t>Else the status of quotation is </a:t>
            </a:r>
            <a:r>
              <a:rPr lang="en-US" altLang="en-US" dirty="0">
                <a:solidFill>
                  <a:srgbClr val="FF9900"/>
                </a:solidFill>
              </a:rPr>
              <a:t>Referral Required </a:t>
            </a:r>
            <a:r>
              <a:rPr lang="en-US" altLang="en-US" dirty="0"/>
              <a:t>and the system attached the reason for referral next to the status</a:t>
            </a:r>
          </a:p>
        </p:txBody>
      </p:sp>
    </p:spTree>
    <p:extLst>
      <p:ext uri="{BB962C8B-B14F-4D97-AF65-F5344CB8AC3E}">
        <p14:creationId xmlns:p14="http://schemas.microsoft.com/office/powerpoint/2010/main" val="1867480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randombar(horizontal)">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randombar(horizontal)">
                                      <p:cBhvr>
                                        <p:cTn id="17"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533400"/>
            <a:ext cx="11049000" cy="1181363"/>
          </a:xfrm>
        </p:spPr>
        <p:txBody>
          <a:bodyPr/>
          <a:lstStyle/>
          <a:p>
            <a:r>
              <a:rPr lang="en-US" dirty="0"/>
              <a:t>Step 5 Refactor</a:t>
            </a:r>
          </a:p>
        </p:txBody>
      </p:sp>
      <p:sp>
        <p:nvSpPr>
          <p:cNvPr id="7" name="Content Placeholder 2">
            <a:extLst>
              <a:ext uri="{FF2B5EF4-FFF2-40B4-BE49-F238E27FC236}">
                <a16:creationId xmlns:a16="http://schemas.microsoft.com/office/drawing/2014/main" id="{1052AFCE-DF8B-4477-B4BD-D0D8451015FE}"/>
              </a:ext>
            </a:extLst>
          </p:cNvPr>
          <p:cNvSpPr txBox="1">
            <a:spLocks/>
          </p:cNvSpPr>
          <p:nvPr/>
        </p:nvSpPr>
        <p:spPr>
          <a:xfrm>
            <a:off x="685800" y="1486163"/>
            <a:ext cx="10744200" cy="762000"/>
          </a:xfrm>
          <a:prstGeom prst="rect">
            <a:avLst/>
          </a:prstGeom>
        </p:spPr>
        <p:txBody>
          <a:bodyPr vert="horz" lIns="0" tIns="0" rIns="0" bIns="0" rtlCol="0">
            <a:normAutofit/>
          </a:bodyPr>
          <a:lstStyle>
            <a:lvl1pPr marL="214313" indent="-214313" algn="l" defTabSz="914400" rtl="0" eaLnBrk="1" latinLnBrk="0" hangingPunct="1">
              <a:spcBef>
                <a:spcPts val="750"/>
              </a:spcBef>
              <a:buFont typeface="Arial" panose="020B0604020202020204" pitchFamily="34" charset="0"/>
              <a:buChar char="•"/>
              <a:defRPr sz="2400" b="0" kern="1200">
                <a:solidFill>
                  <a:schemeClr val="tx1"/>
                </a:solidFill>
                <a:latin typeface="+mn-lt"/>
                <a:ea typeface="+mn-ea"/>
                <a:cs typeface="+mn-cs"/>
              </a:defRPr>
            </a:lvl1pPr>
            <a:lvl2pPr marL="356196" indent="-140891" algn="l" defTabSz="914400" rtl="0" eaLnBrk="1" latinLnBrk="0" hangingPunct="1">
              <a:spcBef>
                <a:spcPts val="750"/>
              </a:spcBef>
              <a:buFont typeface="Arial" panose="020B0604020202020204" pitchFamily="34" charset="0"/>
              <a:buChar char="-"/>
              <a:defRPr sz="2000" kern="1200">
                <a:solidFill>
                  <a:schemeClr val="tx1"/>
                </a:solidFill>
                <a:latin typeface="+mn-lt"/>
                <a:ea typeface="+mn-ea"/>
                <a:cs typeface="+mn-cs"/>
              </a:defRPr>
            </a:lvl2pPr>
            <a:lvl3pPr marL="468313" indent="-112118" algn="l" defTabSz="914400" rtl="0" eaLnBrk="1" latinLnBrk="0" hangingPunct="1">
              <a:spcBef>
                <a:spcPts val="750"/>
              </a:spcBef>
              <a:buFont typeface="Courier New" panose="02070309020205020404" pitchFamily="49" charset="0"/>
              <a:buChar char="o"/>
              <a:tabLst/>
              <a:defRPr sz="1000" kern="1200">
                <a:solidFill>
                  <a:schemeClr val="tx1"/>
                </a:solidFill>
                <a:latin typeface="+mn-lt"/>
                <a:ea typeface="+mn-ea"/>
                <a:cs typeface="+mn-cs"/>
              </a:defRPr>
            </a:lvl3pPr>
            <a:lvl4pPr marL="285750"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4pPr>
            <a:lvl5pPr marL="428625" indent="-142875" algn="l" defTabSz="914400" rtl="0" eaLnBrk="1" latinLnBrk="0" hangingPunct="1">
              <a:spcBef>
                <a:spcPts val="375"/>
              </a:spcBef>
              <a:buFont typeface="Arial" pitchFamily="34" charset="0"/>
              <a:buChar char="–"/>
              <a:tabLst/>
              <a:defRPr sz="1250" kern="1200">
                <a:solidFill>
                  <a:schemeClr val="tx1"/>
                </a:solidFill>
                <a:latin typeface="+mn-lt"/>
                <a:ea typeface="+mn-ea"/>
                <a:cs typeface="+mn-cs"/>
              </a:defRPr>
            </a:lvl5pPr>
            <a:lvl6pPr marL="57150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6pPr>
            <a:lvl7pPr marL="71437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7pPr>
            <a:lvl8pPr marL="857250" indent="-142875" algn="l" defTabSz="914400" rtl="0" eaLnBrk="1" latinLnBrk="0" hangingPunct="1">
              <a:spcBef>
                <a:spcPts val="375"/>
              </a:spcBef>
              <a:buFont typeface="Arial" pitchFamily="34" charset="0"/>
              <a:buChar char="–"/>
              <a:defRPr sz="1250" kern="1200" baseline="0">
                <a:solidFill>
                  <a:schemeClr val="tx1"/>
                </a:solidFill>
                <a:latin typeface="+mn-lt"/>
                <a:ea typeface="+mn-ea"/>
                <a:cs typeface="+mn-cs"/>
              </a:defRPr>
            </a:lvl8pPr>
            <a:lvl9pPr marL="1000125" indent="-142875" algn="l" defTabSz="914400" rtl="0" eaLnBrk="1" latinLnBrk="0" hangingPunct="1">
              <a:spcBef>
                <a:spcPts val="375"/>
              </a:spcBef>
              <a:buFont typeface="Arial" pitchFamily="34" charset="0"/>
              <a:buChar char="–"/>
              <a:tabLst/>
              <a:defRPr sz="1250" kern="1200" baseline="0">
                <a:solidFill>
                  <a:schemeClr val="tx1"/>
                </a:solidFill>
                <a:latin typeface="+mn-lt"/>
                <a:ea typeface="+mn-ea"/>
                <a:cs typeface="+mn-cs"/>
              </a:defRPr>
            </a:lvl9pPr>
          </a:lstStyle>
          <a:p>
            <a:pPr marL="428625" lvl="5" indent="0">
              <a:buNone/>
            </a:pPr>
            <a:endParaRPr lang="en-US" sz="2400" i="1" dirty="0"/>
          </a:p>
        </p:txBody>
      </p:sp>
      <p:pic>
        <p:nvPicPr>
          <p:cNvPr id="6" name="Picture 5">
            <a:extLst>
              <a:ext uri="{FF2B5EF4-FFF2-40B4-BE49-F238E27FC236}">
                <a16:creationId xmlns:a16="http://schemas.microsoft.com/office/drawing/2014/main" id="{6F8917C1-F68F-4168-904D-ABFA391FF939}"/>
              </a:ext>
            </a:extLst>
          </p:cNvPr>
          <p:cNvPicPr>
            <a:picLocks noChangeAspect="1"/>
          </p:cNvPicPr>
          <p:nvPr/>
        </p:nvPicPr>
        <p:blipFill>
          <a:blip r:embed="rId2"/>
          <a:stretch>
            <a:fillRect/>
          </a:stretch>
        </p:blipFill>
        <p:spPr>
          <a:xfrm>
            <a:off x="609600" y="1187844"/>
            <a:ext cx="10972800" cy="4855028"/>
          </a:xfrm>
          <a:prstGeom prst="rect">
            <a:avLst/>
          </a:prstGeom>
        </p:spPr>
      </p:pic>
    </p:spTree>
    <p:extLst>
      <p:ext uri="{BB962C8B-B14F-4D97-AF65-F5344CB8AC3E}">
        <p14:creationId xmlns:p14="http://schemas.microsoft.com/office/powerpoint/2010/main" val="2370911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altLang="en-US" sz="6000" dirty="0">
                <a:latin typeface="+mn-lt"/>
              </a:rPr>
              <a:t>Question and Answer</a:t>
            </a:r>
          </a:p>
        </p:txBody>
      </p:sp>
      <p:sp>
        <p:nvSpPr>
          <p:cNvPr id="2" name="Subtitle 1">
            <a:extLst>
              <a:ext uri="{FF2B5EF4-FFF2-40B4-BE49-F238E27FC236}">
                <a16:creationId xmlns:a16="http://schemas.microsoft.com/office/drawing/2014/main" id="{02229D88-11B0-403B-8976-458814ADEE7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8927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ctrTitle"/>
          </p:nvPr>
        </p:nvSpPr>
        <p:spPr/>
        <p:txBody>
          <a:bodyPr/>
          <a:lstStyle/>
          <a:p>
            <a:r>
              <a:rPr lang="en-US" altLang="en-US" sz="6000" dirty="0">
                <a:latin typeface="+mn-lt"/>
              </a:rPr>
              <a:t>Thank you</a:t>
            </a:r>
          </a:p>
        </p:txBody>
      </p:sp>
      <p:sp>
        <p:nvSpPr>
          <p:cNvPr id="2" name="Subtitle 1">
            <a:extLst>
              <a:ext uri="{FF2B5EF4-FFF2-40B4-BE49-F238E27FC236}">
                <a16:creationId xmlns:a16="http://schemas.microsoft.com/office/drawing/2014/main" id="{07132D11-F201-4B14-AD00-592B31FDA6B7}"/>
              </a:ext>
            </a:extLst>
          </p:cNvPr>
          <p:cNvSpPr>
            <a:spLocks noGrp="1"/>
          </p:cNvSpPr>
          <p:nvPr>
            <p:ph type="subTitle" idx="1"/>
          </p:nvPr>
        </p:nvSpPr>
        <p:spPr>
          <a:xfrm>
            <a:off x="583284" y="3657600"/>
            <a:ext cx="8382000" cy="2057400"/>
          </a:xfrm>
        </p:spPr>
        <p:txBody>
          <a:bodyPr/>
          <a:lstStyle/>
          <a:p>
            <a:pPr>
              <a:lnSpc>
                <a:spcPct val="150000"/>
              </a:lnSpc>
            </a:pPr>
            <a:r>
              <a:rPr lang="en-US" sz="2400" b="1" u="sng" dirty="0"/>
              <a:t>Contact information</a:t>
            </a:r>
          </a:p>
          <a:p>
            <a:pPr>
              <a:lnSpc>
                <a:spcPct val="150000"/>
              </a:lnSpc>
            </a:pPr>
            <a:r>
              <a:rPr lang="en-US" dirty="0"/>
              <a:t>Email: tvo59@dxc.com</a:t>
            </a:r>
          </a:p>
          <a:p>
            <a:pPr>
              <a:lnSpc>
                <a:spcPct val="150000"/>
              </a:lnSpc>
            </a:pPr>
            <a:r>
              <a:rPr lang="en-US" dirty="0"/>
              <a:t>Phone: +84 965 912 663</a:t>
            </a:r>
          </a:p>
          <a:p>
            <a:pPr>
              <a:lnSpc>
                <a:spcPct val="150000"/>
              </a:lnSpc>
            </a:pPr>
            <a:r>
              <a:rPr lang="en-US" dirty="0"/>
              <a:t>Current location: Cube 63 – </a:t>
            </a:r>
            <a:r>
              <a:rPr lang="en-US" dirty="0" err="1"/>
              <a:t>Etown</a:t>
            </a:r>
            <a:r>
              <a:rPr lang="en-US" dirty="0"/>
              <a:t> 2</a:t>
            </a:r>
          </a:p>
          <a:p>
            <a:pPr>
              <a:lnSpc>
                <a:spcPct val="150000"/>
              </a:lnSpc>
            </a:pPr>
            <a:endParaRPr lang="en-US" dirty="0"/>
          </a:p>
        </p:txBody>
      </p:sp>
    </p:spTree>
    <p:extLst>
      <p:ext uri="{BB962C8B-B14F-4D97-AF65-F5344CB8AC3E}">
        <p14:creationId xmlns:p14="http://schemas.microsoft.com/office/powerpoint/2010/main" val="4134652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a:t>Course Duration</a:t>
            </a:r>
          </a:p>
        </p:txBody>
      </p:sp>
      <p:sp>
        <p:nvSpPr>
          <p:cNvPr id="19459" name="Rectangle 3"/>
          <p:cNvSpPr>
            <a:spLocks noGrp="1" noChangeArrowheads="1"/>
          </p:cNvSpPr>
          <p:nvPr>
            <p:ph idx="1"/>
          </p:nvPr>
        </p:nvSpPr>
        <p:spPr>
          <a:xfrm>
            <a:off x="1952625" y="1295136"/>
            <a:ext cx="8286750" cy="4267729"/>
          </a:xfrm>
        </p:spPr>
        <p:txBody>
          <a:bodyPr>
            <a:normAutofit/>
          </a:bodyPr>
          <a:lstStyle/>
          <a:p>
            <a:r>
              <a:rPr lang="en-US" dirty="0"/>
              <a:t>Course Duration: 06 hours </a:t>
            </a:r>
          </a:p>
          <a:p>
            <a:pPr lvl="1">
              <a:buFont typeface="Courier New" panose="02070309020205020404" pitchFamily="49" charset="0"/>
              <a:buChar char="o"/>
            </a:pPr>
            <a:r>
              <a:rPr lang="en-US" dirty="0"/>
              <a:t> Theory: 3 hours</a:t>
            </a:r>
          </a:p>
          <a:p>
            <a:pPr lvl="1">
              <a:buFont typeface="Courier New" panose="02070309020205020404" pitchFamily="49" charset="0"/>
              <a:buChar char="o"/>
            </a:pPr>
            <a:r>
              <a:rPr lang="en-US" dirty="0"/>
              <a:t> Break for each part: 10 minutes</a:t>
            </a:r>
          </a:p>
          <a:p>
            <a:pPr lvl="1">
              <a:buFont typeface="Courier New" panose="02070309020205020404" pitchFamily="49" charset="0"/>
              <a:buChar char="o"/>
            </a:pPr>
            <a:r>
              <a:rPr lang="en-US" dirty="0"/>
              <a:t> Practice: 3 hours</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normAutofit/>
          </a:bodyPr>
          <a:lstStyle/>
          <a:p>
            <a:pPr eaLnBrk="1" hangingPunct="1"/>
            <a:r>
              <a:rPr lang="en-US" altLang="en-US" sz="3200" dirty="0">
                <a:latin typeface="+mn-lt"/>
              </a:rPr>
              <a:t>Revision History</a:t>
            </a:r>
          </a:p>
        </p:txBody>
      </p:sp>
      <p:graphicFrame>
        <p:nvGraphicFramePr>
          <p:cNvPr id="136266" name="Group 74"/>
          <p:cNvGraphicFramePr>
            <a:graphicFrameLocks noGrp="1"/>
          </p:cNvGraphicFramePr>
          <p:nvPr>
            <p:ph idx="1"/>
            <p:extLst>
              <p:ext uri="{D42A27DB-BD31-4B8C-83A1-F6EECF244321}">
                <p14:modId xmlns:p14="http://schemas.microsoft.com/office/powerpoint/2010/main" val="3903885847"/>
              </p:ext>
            </p:extLst>
          </p:nvPr>
        </p:nvGraphicFramePr>
        <p:xfrm>
          <a:off x="571500" y="1714500"/>
          <a:ext cx="11049000" cy="4000499"/>
        </p:xfrm>
        <a:graphic>
          <a:graphicData uri="http://schemas.openxmlformats.org/drawingml/2006/table">
            <a:tbl>
              <a:tblPr/>
              <a:tblGrid>
                <a:gridCol w="1479776">
                  <a:extLst>
                    <a:ext uri="{9D8B030D-6E8A-4147-A177-3AD203B41FA5}">
                      <a16:colId xmlns:a16="http://schemas.microsoft.com/office/drawing/2014/main" val="20000"/>
                    </a:ext>
                  </a:extLst>
                </a:gridCol>
                <a:gridCol w="1479776">
                  <a:extLst>
                    <a:ext uri="{9D8B030D-6E8A-4147-A177-3AD203B41FA5}">
                      <a16:colId xmlns:a16="http://schemas.microsoft.com/office/drawing/2014/main" val="20001"/>
                    </a:ext>
                  </a:extLst>
                </a:gridCol>
                <a:gridCol w="3255509">
                  <a:extLst>
                    <a:ext uri="{9D8B030D-6E8A-4147-A177-3AD203B41FA5}">
                      <a16:colId xmlns:a16="http://schemas.microsoft.com/office/drawing/2014/main" val="20002"/>
                    </a:ext>
                  </a:extLst>
                </a:gridCol>
                <a:gridCol w="2367643">
                  <a:extLst>
                    <a:ext uri="{9D8B030D-6E8A-4147-A177-3AD203B41FA5}">
                      <a16:colId xmlns:a16="http://schemas.microsoft.com/office/drawing/2014/main" val="20003"/>
                    </a:ext>
                  </a:extLst>
                </a:gridCol>
                <a:gridCol w="2466296">
                  <a:extLst>
                    <a:ext uri="{9D8B030D-6E8A-4147-A177-3AD203B41FA5}">
                      <a16:colId xmlns:a16="http://schemas.microsoft.com/office/drawing/2014/main" val="20004"/>
                    </a:ext>
                  </a:extLst>
                </a:gridCol>
              </a:tblGrid>
              <a:tr h="849026">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1" i="0" u="none" strike="noStrike" cap="none" normalizeH="0" baseline="0" dirty="0">
                          <a:ln>
                            <a:noFill/>
                          </a:ln>
                          <a:solidFill>
                            <a:schemeClr val="tx1"/>
                          </a:solidFill>
                          <a:effectLst/>
                          <a:latin typeface="Arial" charset="0"/>
                        </a:rPr>
                        <a:t>Date</a:t>
                      </a: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1" i="0" u="none" strike="noStrike" cap="none" normalizeH="0" baseline="0">
                          <a:ln>
                            <a:noFill/>
                          </a:ln>
                          <a:solidFill>
                            <a:schemeClr val="tx1"/>
                          </a:solidFill>
                          <a:effectLst/>
                          <a:latin typeface="Arial" charset="0"/>
                        </a:rPr>
                        <a:t>Version</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1" i="0" u="none" strike="noStrike" cap="none" normalizeH="0" baseline="0" dirty="0">
                          <a:ln>
                            <a:noFill/>
                          </a:ln>
                          <a:solidFill>
                            <a:schemeClr val="tx1"/>
                          </a:solidFill>
                          <a:effectLst/>
                          <a:latin typeface="Arial" charset="0"/>
                        </a:rPr>
                        <a:t>Description</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1" i="0" u="none" strike="noStrike" cap="none" normalizeH="0" baseline="0">
                          <a:ln>
                            <a:noFill/>
                          </a:ln>
                          <a:solidFill>
                            <a:schemeClr val="tx1"/>
                          </a:solidFill>
                          <a:effectLst/>
                          <a:latin typeface="Arial" charset="0"/>
                        </a:rPr>
                        <a:t>Updated by</a:t>
                      </a:r>
                    </a:p>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2000" b="1" i="0" u="none" strike="noStrike" cap="none" normalizeH="0" baseline="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1" i="0" u="none" strike="noStrike" cap="none" normalizeH="0" baseline="0" dirty="0">
                          <a:ln>
                            <a:noFill/>
                          </a:ln>
                          <a:solidFill>
                            <a:schemeClr val="tx1"/>
                          </a:solidFill>
                          <a:effectLst/>
                          <a:latin typeface="Arial" charset="0"/>
                        </a:rPr>
                        <a:t>Reviewed and Approved By</a:t>
                      </a:r>
                    </a:p>
                  </a:txBody>
                  <a:tcPr marL="100013" marR="100013"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5487">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03/2019</a:t>
                      </a: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1.0</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Release first version</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err="1">
                          <a:ln>
                            <a:noFill/>
                          </a:ln>
                          <a:solidFill>
                            <a:schemeClr val="tx1"/>
                          </a:solidFill>
                          <a:effectLst/>
                          <a:latin typeface="Arial" charset="0"/>
                        </a:rPr>
                        <a:t>ThaoNguyen</a:t>
                      </a:r>
                      <a:endParaRPr kumimoji="0" lang="en-US" altLang="en-US" sz="20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20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2577">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03/2019</a:t>
                      </a: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1.1</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Update with example for TDD</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err="1">
                          <a:ln>
                            <a:noFill/>
                          </a:ln>
                          <a:solidFill>
                            <a:schemeClr val="tx1"/>
                          </a:solidFill>
                          <a:effectLst/>
                          <a:latin typeface="Arial" charset="0"/>
                        </a:rPr>
                        <a:t>TuyenLe</a:t>
                      </a:r>
                      <a:r>
                        <a:rPr kumimoji="0" lang="en-US" altLang="en-US" sz="2000" b="0" i="0" u="none" strike="noStrike" cap="none" normalizeH="0" baseline="0" dirty="0">
                          <a:ln>
                            <a:noFill/>
                          </a:ln>
                          <a:solidFill>
                            <a:schemeClr val="tx1"/>
                          </a:solidFill>
                          <a:effectLst/>
                          <a:latin typeface="Arial" charset="0"/>
                        </a:rPr>
                        <a:t>, </a:t>
                      </a:r>
                      <a:r>
                        <a:rPr kumimoji="0" lang="en-US" altLang="en-US" sz="2000" b="0" i="0" u="none" strike="noStrike" cap="none" normalizeH="0" baseline="0" dirty="0" err="1">
                          <a:ln>
                            <a:noFill/>
                          </a:ln>
                          <a:solidFill>
                            <a:schemeClr val="tx1"/>
                          </a:solidFill>
                          <a:effectLst/>
                          <a:latin typeface="Arial" charset="0"/>
                        </a:rPr>
                        <a:t>ThuyHuynh</a:t>
                      </a:r>
                      <a:endParaRPr kumimoji="0" lang="en-US" altLang="en-US" sz="20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20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2577">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03/2019</a:t>
                      </a: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1.2</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Practice TDD with ITS</a:t>
                      </a: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Dung Tran, </a:t>
                      </a:r>
                      <a:r>
                        <a:rPr kumimoji="0" lang="en-US" altLang="en-US" sz="2000" b="0" i="0" u="none" strike="noStrike" cap="none" normalizeH="0" baseline="0" dirty="0" err="1">
                          <a:ln>
                            <a:noFill/>
                          </a:ln>
                          <a:solidFill>
                            <a:schemeClr val="tx1"/>
                          </a:solidFill>
                          <a:effectLst/>
                          <a:latin typeface="Arial" charset="0"/>
                        </a:rPr>
                        <a:t>ThaoNguyen</a:t>
                      </a:r>
                      <a:endParaRPr kumimoji="0" lang="en-US" altLang="en-US" sz="20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r>
                        <a:rPr kumimoji="0" lang="en-US" altLang="en-US" sz="2000" b="0" i="0" u="none" strike="noStrike" cap="none" normalizeH="0" baseline="0" dirty="0">
                          <a:ln>
                            <a:noFill/>
                          </a:ln>
                          <a:solidFill>
                            <a:schemeClr val="tx1"/>
                          </a:solidFill>
                          <a:effectLst/>
                          <a:latin typeface="Arial" charset="0"/>
                        </a:rPr>
                        <a:t>Quang Tran, </a:t>
                      </a:r>
                      <a:r>
                        <a:rPr kumimoji="0" lang="en-US" altLang="en-US" sz="2000" b="0" i="0" u="none" strike="noStrike" cap="none" normalizeH="0" baseline="0" dirty="0" err="1">
                          <a:ln>
                            <a:noFill/>
                          </a:ln>
                          <a:solidFill>
                            <a:schemeClr val="tx1"/>
                          </a:solidFill>
                          <a:effectLst/>
                          <a:latin typeface="Arial" charset="0"/>
                        </a:rPr>
                        <a:t>TuyenLe</a:t>
                      </a:r>
                      <a:endParaRPr kumimoji="0" lang="en-US" altLang="en-US" sz="20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3542">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0206">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3542">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3542">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a:ln>
                          <a:noFill/>
                        </a:ln>
                        <a:solidFill>
                          <a:schemeClr val="tx1"/>
                        </a:solidFill>
                        <a:effectLst/>
                        <a:latin typeface="Arial" charset="0"/>
                      </a:endParaRPr>
                    </a:p>
                  </a:txBody>
                  <a:tcPr marL="100013" marR="100013" marT="45725" marB="4572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lnSpc>
                          <a:spcPct val="85000"/>
                        </a:lnSpc>
                        <a:spcBef>
                          <a:spcPct val="35000"/>
                        </a:spcBef>
                        <a:buClr>
                          <a:srgbClr val="CC0033"/>
                        </a:buClr>
                        <a:defRPr>
                          <a:solidFill>
                            <a:schemeClr val="tx1"/>
                          </a:solidFill>
                          <a:latin typeface="Arial" charset="0"/>
                        </a:defRPr>
                      </a:lvl1pPr>
                      <a:lvl2pPr marL="742950" indent="-285750" eaLnBrk="0" hangingPunct="0">
                        <a:lnSpc>
                          <a:spcPct val="85000"/>
                        </a:lnSpc>
                        <a:spcBef>
                          <a:spcPct val="35000"/>
                        </a:spcBef>
                        <a:buClr>
                          <a:srgbClr val="CC0033"/>
                        </a:buClr>
                        <a:defRPr sz="2400">
                          <a:solidFill>
                            <a:schemeClr val="tx1"/>
                          </a:solidFill>
                          <a:latin typeface="Arial" charset="0"/>
                        </a:defRPr>
                      </a:lvl2pPr>
                      <a:lvl3pPr marL="1143000" indent="-228600" eaLnBrk="0" hangingPunct="0">
                        <a:lnSpc>
                          <a:spcPct val="85000"/>
                        </a:lnSpc>
                        <a:spcBef>
                          <a:spcPct val="35000"/>
                        </a:spcBef>
                        <a:buClr>
                          <a:srgbClr val="CC0033"/>
                        </a:buClr>
                        <a:defRPr sz="1400">
                          <a:solidFill>
                            <a:schemeClr val="tx1"/>
                          </a:solidFill>
                          <a:latin typeface="Arial" charset="0"/>
                        </a:defRPr>
                      </a:lvl3pPr>
                      <a:lvl4pPr marL="1600200" indent="-228600" eaLnBrk="0" hangingPunct="0">
                        <a:lnSpc>
                          <a:spcPct val="85000"/>
                        </a:lnSpc>
                        <a:spcBef>
                          <a:spcPct val="35000"/>
                        </a:spcBef>
                        <a:buClr>
                          <a:srgbClr val="CC0033"/>
                        </a:buClr>
                        <a:defRPr sz="1400">
                          <a:solidFill>
                            <a:schemeClr val="tx1"/>
                          </a:solidFill>
                          <a:latin typeface="Arial" charset="0"/>
                        </a:defRPr>
                      </a:lvl4pPr>
                      <a:lvl5pPr marL="2057400" indent="-228600" eaLnBrk="0" hangingPunct="0">
                        <a:lnSpc>
                          <a:spcPct val="85000"/>
                        </a:lnSpc>
                        <a:spcBef>
                          <a:spcPct val="35000"/>
                        </a:spcBef>
                        <a:buClr>
                          <a:srgbClr val="CC0033"/>
                        </a:buClr>
                        <a:defRPr sz="1400">
                          <a:solidFill>
                            <a:schemeClr val="tx1"/>
                          </a:solidFill>
                          <a:latin typeface="Arial" charset="0"/>
                        </a:defRPr>
                      </a:lvl5pPr>
                      <a:lvl6pPr marL="2514600" indent="-228600" eaLnBrk="0" fontAlgn="base" hangingPunct="0">
                        <a:lnSpc>
                          <a:spcPct val="85000"/>
                        </a:lnSpc>
                        <a:spcBef>
                          <a:spcPct val="35000"/>
                        </a:spcBef>
                        <a:spcAft>
                          <a:spcPct val="0"/>
                        </a:spcAft>
                        <a:buClr>
                          <a:srgbClr val="CC0033"/>
                        </a:buClr>
                        <a:defRPr sz="1400">
                          <a:solidFill>
                            <a:schemeClr val="tx1"/>
                          </a:solidFill>
                          <a:latin typeface="Arial" charset="0"/>
                        </a:defRPr>
                      </a:lvl6pPr>
                      <a:lvl7pPr marL="2971800" indent="-228600" eaLnBrk="0" fontAlgn="base" hangingPunct="0">
                        <a:lnSpc>
                          <a:spcPct val="85000"/>
                        </a:lnSpc>
                        <a:spcBef>
                          <a:spcPct val="35000"/>
                        </a:spcBef>
                        <a:spcAft>
                          <a:spcPct val="0"/>
                        </a:spcAft>
                        <a:buClr>
                          <a:srgbClr val="CC0033"/>
                        </a:buClr>
                        <a:defRPr sz="1400">
                          <a:solidFill>
                            <a:schemeClr val="tx1"/>
                          </a:solidFill>
                          <a:latin typeface="Arial" charset="0"/>
                        </a:defRPr>
                      </a:lvl7pPr>
                      <a:lvl8pPr marL="3429000" indent="-228600" eaLnBrk="0" fontAlgn="base" hangingPunct="0">
                        <a:lnSpc>
                          <a:spcPct val="85000"/>
                        </a:lnSpc>
                        <a:spcBef>
                          <a:spcPct val="35000"/>
                        </a:spcBef>
                        <a:spcAft>
                          <a:spcPct val="0"/>
                        </a:spcAft>
                        <a:buClr>
                          <a:srgbClr val="CC0033"/>
                        </a:buClr>
                        <a:defRPr sz="1400">
                          <a:solidFill>
                            <a:schemeClr val="tx1"/>
                          </a:solidFill>
                          <a:latin typeface="Arial" charset="0"/>
                        </a:defRPr>
                      </a:lvl8pPr>
                      <a:lvl9pPr marL="3886200" indent="-228600" eaLnBrk="0" fontAlgn="base" hangingPunct="0">
                        <a:lnSpc>
                          <a:spcPct val="85000"/>
                        </a:lnSpc>
                        <a:spcBef>
                          <a:spcPct val="35000"/>
                        </a:spcBef>
                        <a:spcAft>
                          <a:spcPct val="0"/>
                        </a:spcAft>
                        <a:buClr>
                          <a:srgbClr val="CC0033"/>
                        </a:buClr>
                        <a:defRPr sz="1400">
                          <a:solidFill>
                            <a:schemeClr val="tx1"/>
                          </a:solidFill>
                          <a:latin typeface="Arial" charset="0"/>
                        </a:defRPr>
                      </a:lvl9pPr>
                    </a:lstStyle>
                    <a:p>
                      <a:pPr marL="0" marR="0" lvl="0" indent="0" algn="l" defTabSz="914400" rtl="0" eaLnBrk="1" fontAlgn="base" latinLnBrk="0" hangingPunct="1">
                        <a:lnSpc>
                          <a:spcPct val="85000"/>
                        </a:lnSpc>
                        <a:spcBef>
                          <a:spcPct val="35000"/>
                        </a:spcBef>
                        <a:spcAft>
                          <a:spcPct val="0"/>
                        </a:spcAft>
                        <a:buClr>
                          <a:srgbClr val="CC0033"/>
                        </a:buClr>
                        <a:buSzTx/>
                        <a:buFontTx/>
                        <a:buNone/>
                        <a:tabLst/>
                      </a:pPr>
                      <a:endParaRPr kumimoji="0" lang="en-US" altLang="en-US" sz="1200" b="0" i="0" u="none" strike="noStrike" cap="none" normalizeH="0" baseline="0" dirty="0">
                        <a:ln>
                          <a:noFill/>
                        </a:ln>
                        <a:solidFill>
                          <a:schemeClr val="tx1"/>
                        </a:solidFill>
                        <a:effectLst/>
                        <a:latin typeface="Arial" charset="0"/>
                      </a:endParaRPr>
                    </a:p>
                  </a:txBody>
                  <a:tcPr marL="100013" marR="100013" marT="45725" marB="4572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CC11705-0796-4778-A229-FC61A648EB5E}"/>
              </a:ext>
            </a:extLst>
          </p:cNvPr>
          <p:cNvSpPr txBox="1">
            <a:spLocks/>
          </p:cNvSpPr>
          <p:nvPr/>
        </p:nvSpPr>
        <p:spPr>
          <a:xfrm>
            <a:off x="571500" y="533136"/>
            <a:ext cx="8382000" cy="2857500"/>
          </a:xfrm>
          <a:prstGeom prst="rect">
            <a:avLst/>
          </a:prstGeom>
        </p:spPr>
        <p:txBody>
          <a:bodyPr vert="horz" lIns="0" tIns="0" rIns="0" bIns="0" rtlCol="0" anchor="b" anchorCtr="0">
            <a:noAutofit/>
          </a:bodyPr>
          <a:lstStyle>
            <a:lvl1pPr algn="l" defTabSz="914400" rtl="0" eaLnBrk="1" latinLnBrk="0" hangingPunct="1">
              <a:lnSpc>
                <a:spcPct val="85000"/>
              </a:lnSpc>
              <a:spcBef>
                <a:spcPct val="0"/>
              </a:spcBef>
              <a:buNone/>
              <a:defRPr sz="3750" b="1" kern="1200">
                <a:solidFill>
                  <a:schemeClr val="bg1"/>
                </a:solidFill>
                <a:latin typeface="+mj-lt"/>
                <a:ea typeface="+mj-ea"/>
                <a:cs typeface="+mj-cs"/>
              </a:defRPr>
            </a:lvl1pPr>
          </a:lstStyle>
          <a:p>
            <a:pPr fontAlgn="auto">
              <a:spcAft>
                <a:spcPts val="0"/>
              </a:spcAft>
            </a:pPr>
            <a:r>
              <a:rPr lang="en-US" sz="6000" dirty="0"/>
              <a:t>Prologue</a:t>
            </a:r>
            <a:endParaRPr lang="en-US" altLang="en-US" sz="6000"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EF4143EF-C90A-4C60-A344-CCFB093A673C}"/>
              </a:ext>
            </a:extLst>
          </p:cNvPr>
          <p:cNvGrpSpPr/>
          <p:nvPr/>
        </p:nvGrpSpPr>
        <p:grpSpPr>
          <a:xfrm flipV="1">
            <a:off x="5825513" y="2423665"/>
            <a:ext cx="6819900" cy="2514020"/>
            <a:chOff x="5372100" y="2262910"/>
            <a:chExt cx="6934576" cy="2463766"/>
          </a:xfrm>
          <a:solidFill>
            <a:schemeClr val="bg1"/>
          </a:solidFill>
        </p:grpSpPr>
        <p:grpSp>
          <p:nvGrpSpPr>
            <p:cNvPr id="169" name="Group 168">
              <a:extLst>
                <a:ext uri="{FF2B5EF4-FFF2-40B4-BE49-F238E27FC236}">
                  <a16:creationId xmlns:a16="http://schemas.microsoft.com/office/drawing/2014/main" id="{B9BB6D0B-8C39-45DE-A269-C981FBC72964}"/>
                </a:ext>
              </a:extLst>
            </p:cNvPr>
            <p:cNvGrpSpPr/>
            <p:nvPr/>
          </p:nvGrpSpPr>
          <p:grpSpPr>
            <a:xfrm>
              <a:off x="5372100" y="2262910"/>
              <a:ext cx="6934576" cy="1222798"/>
              <a:chOff x="5372100" y="1714500"/>
              <a:chExt cx="6934576" cy="1222798"/>
            </a:xfrm>
            <a:grpFill/>
          </p:grpSpPr>
          <p:grpSp>
            <p:nvGrpSpPr>
              <p:cNvPr id="201" name="Group 200">
                <a:extLst>
                  <a:ext uri="{FF2B5EF4-FFF2-40B4-BE49-F238E27FC236}">
                    <a16:creationId xmlns:a16="http://schemas.microsoft.com/office/drawing/2014/main" id="{F0B263EA-ED4A-4CB1-AB7F-5B17249B6F89}"/>
                  </a:ext>
                </a:extLst>
              </p:cNvPr>
              <p:cNvGrpSpPr/>
              <p:nvPr/>
            </p:nvGrpSpPr>
            <p:grpSpPr>
              <a:xfrm>
                <a:off x="5867400" y="1714500"/>
                <a:ext cx="5943976" cy="301965"/>
                <a:chOff x="5867400" y="1714500"/>
                <a:chExt cx="5943976" cy="301965"/>
              </a:xfrm>
              <a:grpFill/>
            </p:grpSpPr>
            <p:sp>
              <p:nvSpPr>
                <p:cNvPr id="225" name="Rectangle 224">
                  <a:extLst>
                    <a:ext uri="{FF2B5EF4-FFF2-40B4-BE49-F238E27FC236}">
                      <a16:creationId xmlns:a16="http://schemas.microsoft.com/office/drawing/2014/main" id="{8B27C42A-D8CF-4ACF-9F2C-A5B2E4E20474}"/>
                    </a:ext>
                  </a:extLst>
                </p:cNvPr>
                <p:cNvSpPr/>
                <p:nvPr/>
              </p:nvSpPr>
              <p:spPr>
                <a:xfrm>
                  <a:off x="58674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790AC0C-5E90-4822-AC87-952879BEFA04}"/>
                    </a:ext>
                  </a:extLst>
                </p:cNvPr>
                <p:cNvSpPr/>
                <p:nvPr/>
              </p:nvSpPr>
              <p:spPr>
                <a:xfrm>
                  <a:off x="68580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0DC925A0-7A6B-41B5-9F23-7166C55B4B8B}"/>
                    </a:ext>
                  </a:extLst>
                </p:cNvPr>
                <p:cNvSpPr/>
                <p:nvPr/>
              </p:nvSpPr>
              <p:spPr>
                <a:xfrm>
                  <a:off x="78489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8" name="Rectangle 227">
                  <a:extLst>
                    <a:ext uri="{FF2B5EF4-FFF2-40B4-BE49-F238E27FC236}">
                      <a16:creationId xmlns:a16="http://schemas.microsoft.com/office/drawing/2014/main" id="{145CEDF7-1B43-464D-8A56-6DE2202101CE}"/>
                    </a:ext>
                  </a:extLst>
                </p:cNvPr>
                <p:cNvSpPr/>
                <p:nvPr/>
              </p:nvSpPr>
              <p:spPr>
                <a:xfrm>
                  <a:off x="88395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9" name="Rectangle 228">
                  <a:extLst>
                    <a:ext uri="{FF2B5EF4-FFF2-40B4-BE49-F238E27FC236}">
                      <a16:creationId xmlns:a16="http://schemas.microsoft.com/office/drawing/2014/main" id="{7D43BE79-3247-40BA-BF37-125C67CCD8F1}"/>
                    </a:ext>
                  </a:extLst>
                </p:cNvPr>
                <p:cNvSpPr/>
                <p:nvPr/>
              </p:nvSpPr>
              <p:spPr>
                <a:xfrm>
                  <a:off x="98301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30" name="Rectangle 229">
                  <a:extLst>
                    <a:ext uri="{FF2B5EF4-FFF2-40B4-BE49-F238E27FC236}">
                      <a16:creationId xmlns:a16="http://schemas.microsoft.com/office/drawing/2014/main" id="{12C8FFCE-A26C-4036-A8B5-315F66CC38BD}"/>
                    </a:ext>
                  </a:extLst>
                </p:cNvPr>
                <p:cNvSpPr/>
                <p:nvPr/>
              </p:nvSpPr>
              <p:spPr>
                <a:xfrm>
                  <a:off x="108207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BE1203DE-69C1-4FD6-8E04-503D1C99F117}"/>
                  </a:ext>
                </a:extLst>
              </p:cNvPr>
              <p:cNvGrpSpPr/>
              <p:nvPr/>
            </p:nvGrpSpPr>
            <p:grpSpPr>
              <a:xfrm>
                <a:off x="5372100" y="2022135"/>
                <a:ext cx="6934576" cy="301965"/>
                <a:chOff x="5372100" y="2022135"/>
                <a:chExt cx="6934576" cy="301965"/>
              </a:xfrm>
              <a:grpFill/>
            </p:grpSpPr>
            <p:sp>
              <p:nvSpPr>
                <p:cNvPr id="218" name="Rectangle 217">
                  <a:extLst>
                    <a:ext uri="{FF2B5EF4-FFF2-40B4-BE49-F238E27FC236}">
                      <a16:creationId xmlns:a16="http://schemas.microsoft.com/office/drawing/2014/main" id="{2669CE17-B280-4180-9993-73F375129B92}"/>
                    </a:ext>
                  </a:extLst>
                </p:cNvPr>
                <p:cNvSpPr/>
                <p:nvPr/>
              </p:nvSpPr>
              <p:spPr>
                <a:xfrm>
                  <a:off x="53721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9" name="Rectangle 218">
                  <a:extLst>
                    <a:ext uri="{FF2B5EF4-FFF2-40B4-BE49-F238E27FC236}">
                      <a16:creationId xmlns:a16="http://schemas.microsoft.com/office/drawing/2014/main" id="{EB68273C-12B8-4AD8-8E6A-38E5360EA3E7}"/>
                    </a:ext>
                  </a:extLst>
                </p:cNvPr>
                <p:cNvSpPr/>
                <p:nvPr/>
              </p:nvSpPr>
              <p:spPr>
                <a:xfrm>
                  <a:off x="63627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0" name="Rectangle 219">
                  <a:extLst>
                    <a:ext uri="{FF2B5EF4-FFF2-40B4-BE49-F238E27FC236}">
                      <a16:creationId xmlns:a16="http://schemas.microsoft.com/office/drawing/2014/main" id="{3C723992-C49C-49BD-A870-81C95FED524A}"/>
                    </a:ext>
                  </a:extLst>
                </p:cNvPr>
                <p:cNvSpPr/>
                <p:nvPr/>
              </p:nvSpPr>
              <p:spPr>
                <a:xfrm>
                  <a:off x="73536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1" name="Rectangle 220">
                  <a:extLst>
                    <a:ext uri="{FF2B5EF4-FFF2-40B4-BE49-F238E27FC236}">
                      <a16:creationId xmlns:a16="http://schemas.microsoft.com/office/drawing/2014/main" id="{E6C2024A-C586-416F-ADDA-C32402C49979}"/>
                    </a:ext>
                  </a:extLst>
                </p:cNvPr>
                <p:cNvSpPr/>
                <p:nvPr/>
              </p:nvSpPr>
              <p:spPr>
                <a:xfrm>
                  <a:off x="83442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2" name="Rectangle 221">
                  <a:extLst>
                    <a:ext uri="{FF2B5EF4-FFF2-40B4-BE49-F238E27FC236}">
                      <a16:creationId xmlns:a16="http://schemas.microsoft.com/office/drawing/2014/main" id="{77EAF5AE-B035-4FBE-9A2C-CE3F1256F675}"/>
                    </a:ext>
                  </a:extLst>
                </p:cNvPr>
                <p:cNvSpPr/>
                <p:nvPr/>
              </p:nvSpPr>
              <p:spPr>
                <a:xfrm>
                  <a:off x="93348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3" name="Rectangle 222">
                  <a:extLst>
                    <a:ext uri="{FF2B5EF4-FFF2-40B4-BE49-F238E27FC236}">
                      <a16:creationId xmlns:a16="http://schemas.microsoft.com/office/drawing/2014/main" id="{0F69FB13-8E8A-4052-A288-DF69658D78D1}"/>
                    </a:ext>
                  </a:extLst>
                </p:cNvPr>
                <p:cNvSpPr/>
                <p:nvPr/>
              </p:nvSpPr>
              <p:spPr>
                <a:xfrm>
                  <a:off x="103254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24" name="Rectangle 223">
                  <a:extLst>
                    <a:ext uri="{FF2B5EF4-FFF2-40B4-BE49-F238E27FC236}">
                      <a16:creationId xmlns:a16="http://schemas.microsoft.com/office/drawing/2014/main" id="{C33789B8-054F-408D-8799-0797E3BB67E6}"/>
                    </a:ext>
                  </a:extLst>
                </p:cNvPr>
                <p:cNvSpPr/>
                <p:nvPr/>
              </p:nvSpPr>
              <p:spPr>
                <a:xfrm>
                  <a:off x="113160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3" name="Group 202">
                <a:extLst>
                  <a:ext uri="{FF2B5EF4-FFF2-40B4-BE49-F238E27FC236}">
                    <a16:creationId xmlns:a16="http://schemas.microsoft.com/office/drawing/2014/main" id="{36E63EFF-D443-4CC0-A410-25780DE468EB}"/>
                  </a:ext>
                </a:extLst>
              </p:cNvPr>
              <p:cNvGrpSpPr/>
              <p:nvPr/>
            </p:nvGrpSpPr>
            <p:grpSpPr>
              <a:xfrm>
                <a:off x="5867400" y="2327698"/>
                <a:ext cx="5943976" cy="301965"/>
                <a:chOff x="5867400" y="1714500"/>
                <a:chExt cx="5943976" cy="301965"/>
              </a:xfrm>
              <a:grpFill/>
            </p:grpSpPr>
            <p:sp>
              <p:nvSpPr>
                <p:cNvPr id="212" name="Rectangle 211">
                  <a:extLst>
                    <a:ext uri="{FF2B5EF4-FFF2-40B4-BE49-F238E27FC236}">
                      <a16:creationId xmlns:a16="http://schemas.microsoft.com/office/drawing/2014/main" id="{BE16770D-4F94-4332-9F20-FFA9DFE8D58C}"/>
                    </a:ext>
                  </a:extLst>
                </p:cNvPr>
                <p:cNvSpPr/>
                <p:nvPr/>
              </p:nvSpPr>
              <p:spPr>
                <a:xfrm>
                  <a:off x="58674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C93D2876-7C18-4129-8310-E51ED7759107}"/>
                    </a:ext>
                  </a:extLst>
                </p:cNvPr>
                <p:cNvSpPr/>
                <p:nvPr/>
              </p:nvSpPr>
              <p:spPr>
                <a:xfrm>
                  <a:off x="68580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00FB073F-5476-43E8-AD05-2BAE18FF07EC}"/>
                    </a:ext>
                  </a:extLst>
                </p:cNvPr>
                <p:cNvSpPr/>
                <p:nvPr/>
              </p:nvSpPr>
              <p:spPr>
                <a:xfrm>
                  <a:off x="78489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5" name="Rectangle 214">
                  <a:extLst>
                    <a:ext uri="{FF2B5EF4-FFF2-40B4-BE49-F238E27FC236}">
                      <a16:creationId xmlns:a16="http://schemas.microsoft.com/office/drawing/2014/main" id="{3677B5F7-B0AF-40CC-80B9-11F6319FFAE4}"/>
                    </a:ext>
                  </a:extLst>
                </p:cNvPr>
                <p:cNvSpPr/>
                <p:nvPr/>
              </p:nvSpPr>
              <p:spPr>
                <a:xfrm>
                  <a:off x="88395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6" name="Rectangle 215">
                  <a:extLst>
                    <a:ext uri="{FF2B5EF4-FFF2-40B4-BE49-F238E27FC236}">
                      <a16:creationId xmlns:a16="http://schemas.microsoft.com/office/drawing/2014/main" id="{24A77CEA-6D4C-41F4-9EED-8F626DD4FA9B}"/>
                    </a:ext>
                  </a:extLst>
                </p:cNvPr>
                <p:cNvSpPr/>
                <p:nvPr/>
              </p:nvSpPr>
              <p:spPr>
                <a:xfrm>
                  <a:off x="98301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7" name="Rectangle 216">
                  <a:extLst>
                    <a:ext uri="{FF2B5EF4-FFF2-40B4-BE49-F238E27FC236}">
                      <a16:creationId xmlns:a16="http://schemas.microsoft.com/office/drawing/2014/main" id="{7AD062ED-106B-4EC6-9C71-9B9C3D5C244C}"/>
                    </a:ext>
                  </a:extLst>
                </p:cNvPr>
                <p:cNvSpPr/>
                <p:nvPr/>
              </p:nvSpPr>
              <p:spPr>
                <a:xfrm>
                  <a:off x="108207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4" name="Group 203">
                <a:extLst>
                  <a:ext uri="{FF2B5EF4-FFF2-40B4-BE49-F238E27FC236}">
                    <a16:creationId xmlns:a16="http://schemas.microsoft.com/office/drawing/2014/main" id="{9E5135CF-7A23-48D7-BE64-798B3B54947B}"/>
                  </a:ext>
                </a:extLst>
              </p:cNvPr>
              <p:cNvGrpSpPr/>
              <p:nvPr/>
            </p:nvGrpSpPr>
            <p:grpSpPr>
              <a:xfrm>
                <a:off x="5372100" y="2635333"/>
                <a:ext cx="6934576" cy="301965"/>
                <a:chOff x="5372100" y="2022135"/>
                <a:chExt cx="6934576" cy="301965"/>
              </a:xfrm>
              <a:grpFill/>
            </p:grpSpPr>
            <p:sp>
              <p:nvSpPr>
                <p:cNvPr id="205" name="Rectangle 204">
                  <a:extLst>
                    <a:ext uri="{FF2B5EF4-FFF2-40B4-BE49-F238E27FC236}">
                      <a16:creationId xmlns:a16="http://schemas.microsoft.com/office/drawing/2014/main" id="{CCC54916-5F6E-4FFD-BCCF-BC4473FC2FEC}"/>
                    </a:ext>
                  </a:extLst>
                </p:cNvPr>
                <p:cNvSpPr/>
                <p:nvPr/>
              </p:nvSpPr>
              <p:spPr>
                <a:xfrm>
                  <a:off x="53721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FD35CF1B-75FC-4944-BFEA-5D24A87F26A8}"/>
                    </a:ext>
                  </a:extLst>
                </p:cNvPr>
                <p:cNvSpPr/>
                <p:nvPr/>
              </p:nvSpPr>
              <p:spPr>
                <a:xfrm>
                  <a:off x="63627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7" name="Rectangle 206">
                  <a:extLst>
                    <a:ext uri="{FF2B5EF4-FFF2-40B4-BE49-F238E27FC236}">
                      <a16:creationId xmlns:a16="http://schemas.microsoft.com/office/drawing/2014/main" id="{1117B5D6-6F21-400A-AE7E-0D14DA6820D3}"/>
                    </a:ext>
                  </a:extLst>
                </p:cNvPr>
                <p:cNvSpPr/>
                <p:nvPr/>
              </p:nvSpPr>
              <p:spPr>
                <a:xfrm>
                  <a:off x="73536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8" name="Rectangle 207">
                  <a:extLst>
                    <a:ext uri="{FF2B5EF4-FFF2-40B4-BE49-F238E27FC236}">
                      <a16:creationId xmlns:a16="http://schemas.microsoft.com/office/drawing/2014/main" id="{AB37D3CD-94BD-4B74-9C93-FED75CD78678}"/>
                    </a:ext>
                  </a:extLst>
                </p:cNvPr>
                <p:cNvSpPr/>
                <p:nvPr/>
              </p:nvSpPr>
              <p:spPr>
                <a:xfrm>
                  <a:off x="83442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9" name="Rectangle 208">
                  <a:extLst>
                    <a:ext uri="{FF2B5EF4-FFF2-40B4-BE49-F238E27FC236}">
                      <a16:creationId xmlns:a16="http://schemas.microsoft.com/office/drawing/2014/main" id="{E5CD9B8B-FC8B-4861-884B-3BB6D94B214A}"/>
                    </a:ext>
                  </a:extLst>
                </p:cNvPr>
                <p:cNvSpPr/>
                <p:nvPr/>
              </p:nvSpPr>
              <p:spPr>
                <a:xfrm>
                  <a:off x="93348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50DCB680-87B6-42CE-B07F-E078E2607CDE}"/>
                    </a:ext>
                  </a:extLst>
                </p:cNvPr>
                <p:cNvSpPr/>
                <p:nvPr/>
              </p:nvSpPr>
              <p:spPr>
                <a:xfrm>
                  <a:off x="103254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ectangle 210">
                  <a:extLst>
                    <a:ext uri="{FF2B5EF4-FFF2-40B4-BE49-F238E27FC236}">
                      <a16:creationId xmlns:a16="http://schemas.microsoft.com/office/drawing/2014/main" id="{9D3569A9-D205-45FA-936B-A48E5B9561F3}"/>
                    </a:ext>
                  </a:extLst>
                </p:cNvPr>
                <p:cNvSpPr/>
                <p:nvPr/>
              </p:nvSpPr>
              <p:spPr>
                <a:xfrm>
                  <a:off x="113160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70" name="Group 169">
              <a:extLst>
                <a:ext uri="{FF2B5EF4-FFF2-40B4-BE49-F238E27FC236}">
                  <a16:creationId xmlns:a16="http://schemas.microsoft.com/office/drawing/2014/main" id="{FD6AC110-EE38-4BBB-ADEB-94884C3FF659}"/>
                </a:ext>
              </a:extLst>
            </p:cNvPr>
            <p:cNvGrpSpPr/>
            <p:nvPr/>
          </p:nvGrpSpPr>
          <p:grpSpPr>
            <a:xfrm>
              <a:off x="5372100" y="3503878"/>
              <a:ext cx="6934576" cy="1222798"/>
              <a:chOff x="5372100" y="1714500"/>
              <a:chExt cx="6934576" cy="1222798"/>
            </a:xfrm>
            <a:grpFill/>
          </p:grpSpPr>
          <p:grpSp>
            <p:nvGrpSpPr>
              <p:cNvPr id="171" name="Group 170">
                <a:extLst>
                  <a:ext uri="{FF2B5EF4-FFF2-40B4-BE49-F238E27FC236}">
                    <a16:creationId xmlns:a16="http://schemas.microsoft.com/office/drawing/2014/main" id="{733F606E-3B42-4D7E-9B21-727082DE4A46}"/>
                  </a:ext>
                </a:extLst>
              </p:cNvPr>
              <p:cNvGrpSpPr/>
              <p:nvPr/>
            </p:nvGrpSpPr>
            <p:grpSpPr>
              <a:xfrm>
                <a:off x="5867400" y="1714500"/>
                <a:ext cx="5943976" cy="301965"/>
                <a:chOff x="5867400" y="1714500"/>
                <a:chExt cx="5943976" cy="301965"/>
              </a:xfrm>
              <a:grpFill/>
            </p:grpSpPr>
            <p:sp>
              <p:nvSpPr>
                <p:cNvPr id="195" name="Rectangle 194">
                  <a:extLst>
                    <a:ext uri="{FF2B5EF4-FFF2-40B4-BE49-F238E27FC236}">
                      <a16:creationId xmlns:a16="http://schemas.microsoft.com/office/drawing/2014/main" id="{F785FCC3-15D7-4F76-AA37-C1E4D7E4BC6F}"/>
                    </a:ext>
                  </a:extLst>
                </p:cNvPr>
                <p:cNvSpPr/>
                <p:nvPr/>
              </p:nvSpPr>
              <p:spPr>
                <a:xfrm>
                  <a:off x="58674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FCD17167-9DBC-4334-AB17-BEAB395B031A}"/>
                    </a:ext>
                  </a:extLst>
                </p:cNvPr>
                <p:cNvSpPr/>
                <p:nvPr/>
              </p:nvSpPr>
              <p:spPr>
                <a:xfrm>
                  <a:off x="68580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7" name="Rectangle 196">
                  <a:extLst>
                    <a:ext uri="{FF2B5EF4-FFF2-40B4-BE49-F238E27FC236}">
                      <a16:creationId xmlns:a16="http://schemas.microsoft.com/office/drawing/2014/main" id="{8A2FB33A-03D8-42CF-B426-73FB2892B7E9}"/>
                    </a:ext>
                  </a:extLst>
                </p:cNvPr>
                <p:cNvSpPr/>
                <p:nvPr/>
              </p:nvSpPr>
              <p:spPr>
                <a:xfrm>
                  <a:off x="78489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8" name="Rectangle 197">
                  <a:extLst>
                    <a:ext uri="{FF2B5EF4-FFF2-40B4-BE49-F238E27FC236}">
                      <a16:creationId xmlns:a16="http://schemas.microsoft.com/office/drawing/2014/main" id="{5B637A46-7D8E-4F70-8C02-79E9221DFB92}"/>
                    </a:ext>
                  </a:extLst>
                </p:cNvPr>
                <p:cNvSpPr/>
                <p:nvPr/>
              </p:nvSpPr>
              <p:spPr>
                <a:xfrm>
                  <a:off x="88395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9" name="Rectangle 198">
                  <a:extLst>
                    <a:ext uri="{FF2B5EF4-FFF2-40B4-BE49-F238E27FC236}">
                      <a16:creationId xmlns:a16="http://schemas.microsoft.com/office/drawing/2014/main" id="{A9536B9A-11DB-4A8F-92C1-ADC4FDABA316}"/>
                    </a:ext>
                  </a:extLst>
                </p:cNvPr>
                <p:cNvSpPr/>
                <p:nvPr/>
              </p:nvSpPr>
              <p:spPr>
                <a:xfrm>
                  <a:off x="98301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378771E5-036F-4B82-A342-085EF7613EF1}"/>
                    </a:ext>
                  </a:extLst>
                </p:cNvPr>
                <p:cNvSpPr/>
                <p:nvPr/>
              </p:nvSpPr>
              <p:spPr>
                <a:xfrm>
                  <a:off x="108207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2" name="Group 171">
                <a:extLst>
                  <a:ext uri="{FF2B5EF4-FFF2-40B4-BE49-F238E27FC236}">
                    <a16:creationId xmlns:a16="http://schemas.microsoft.com/office/drawing/2014/main" id="{DF90E417-7F4A-4A26-8D88-0D7F93279AA0}"/>
                  </a:ext>
                </a:extLst>
              </p:cNvPr>
              <p:cNvGrpSpPr/>
              <p:nvPr/>
            </p:nvGrpSpPr>
            <p:grpSpPr>
              <a:xfrm>
                <a:off x="5372100" y="2022135"/>
                <a:ext cx="6934576" cy="301965"/>
                <a:chOff x="5372100" y="2022135"/>
                <a:chExt cx="6934576" cy="301965"/>
              </a:xfrm>
              <a:grpFill/>
            </p:grpSpPr>
            <p:sp>
              <p:nvSpPr>
                <p:cNvPr id="188" name="Rectangle 187">
                  <a:extLst>
                    <a:ext uri="{FF2B5EF4-FFF2-40B4-BE49-F238E27FC236}">
                      <a16:creationId xmlns:a16="http://schemas.microsoft.com/office/drawing/2014/main" id="{F2198D62-69E6-4BAE-8DE9-7BA489DE9507}"/>
                    </a:ext>
                  </a:extLst>
                </p:cNvPr>
                <p:cNvSpPr/>
                <p:nvPr/>
              </p:nvSpPr>
              <p:spPr>
                <a:xfrm>
                  <a:off x="53721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9668423D-E7B1-4107-9390-DFD35BF24A10}"/>
                    </a:ext>
                  </a:extLst>
                </p:cNvPr>
                <p:cNvSpPr/>
                <p:nvPr/>
              </p:nvSpPr>
              <p:spPr>
                <a:xfrm>
                  <a:off x="63627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0" name="Rectangle 189">
                  <a:extLst>
                    <a:ext uri="{FF2B5EF4-FFF2-40B4-BE49-F238E27FC236}">
                      <a16:creationId xmlns:a16="http://schemas.microsoft.com/office/drawing/2014/main" id="{52B490E2-C2A1-4B11-B7C8-48F26F495A3A}"/>
                    </a:ext>
                  </a:extLst>
                </p:cNvPr>
                <p:cNvSpPr/>
                <p:nvPr/>
              </p:nvSpPr>
              <p:spPr>
                <a:xfrm>
                  <a:off x="73536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1" name="Rectangle 190">
                  <a:extLst>
                    <a:ext uri="{FF2B5EF4-FFF2-40B4-BE49-F238E27FC236}">
                      <a16:creationId xmlns:a16="http://schemas.microsoft.com/office/drawing/2014/main" id="{31FA5761-0110-47E2-8621-FE33727262F8}"/>
                    </a:ext>
                  </a:extLst>
                </p:cNvPr>
                <p:cNvSpPr/>
                <p:nvPr/>
              </p:nvSpPr>
              <p:spPr>
                <a:xfrm>
                  <a:off x="83442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713D047A-3F8B-4E84-91F7-45EA489487BA}"/>
                    </a:ext>
                  </a:extLst>
                </p:cNvPr>
                <p:cNvSpPr/>
                <p:nvPr/>
              </p:nvSpPr>
              <p:spPr>
                <a:xfrm>
                  <a:off x="93348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3" name="Rectangle 192">
                  <a:extLst>
                    <a:ext uri="{FF2B5EF4-FFF2-40B4-BE49-F238E27FC236}">
                      <a16:creationId xmlns:a16="http://schemas.microsoft.com/office/drawing/2014/main" id="{C2E0C0D8-6F64-48AA-998A-615744DFBCFC}"/>
                    </a:ext>
                  </a:extLst>
                </p:cNvPr>
                <p:cNvSpPr/>
                <p:nvPr/>
              </p:nvSpPr>
              <p:spPr>
                <a:xfrm>
                  <a:off x="103254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BA04066B-8762-44D5-9BD4-1EA7EA1261BD}"/>
                    </a:ext>
                  </a:extLst>
                </p:cNvPr>
                <p:cNvSpPr/>
                <p:nvPr/>
              </p:nvSpPr>
              <p:spPr>
                <a:xfrm>
                  <a:off x="113160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3" name="Group 172">
                <a:extLst>
                  <a:ext uri="{FF2B5EF4-FFF2-40B4-BE49-F238E27FC236}">
                    <a16:creationId xmlns:a16="http://schemas.microsoft.com/office/drawing/2014/main" id="{0724F66B-6B8B-4D0F-83A6-8607136DC258}"/>
                  </a:ext>
                </a:extLst>
              </p:cNvPr>
              <p:cNvGrpSpPr/>
              <p:nvPr/>
            </p:nvGrpSpPr>
            <p:grpSpPr>
              <a:xfrm>
                <a:off x="5867400" y="2327698"/>
                <a:ext cx="5943976" cy="301965"/>
                <a:chOff x="5867400" y="1714500"/>
                <a:chExt cx="5943976" cy="301965"/>
              </a:xfrm>
              <a:grpFill/>
            </p:grpSpPr>
            <p:sp>
              <p:nvSpPr>
                <p:cNvPr id="182" name="Rectangle 181">
                  <a:extLst>
                    <a:ext uri="{FF2B5EF4-FFF2-40B4-BE49-F238E27FC236}">
                      <a16:creationId xmlns:a16="http://schemas.microsoft.com/office/drawing/2014/main" id="{FA2F601A-51F7-49F4-99B6-0B18DAF9D760}"/>
                    </a:ext>
                  </a:extLst>
                </p:cNvPr>
                <p:cNvSpPr/>
                <p:nvPr/>
              </p:nvSpPr>
              <p:spPr>
                <a:xfrm>
                  <a:off x="58674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3" name="Rectangle 182">
                  <a:extLst>
                    <a:ext uri="{FF2B5EF4-FFF2-40B4-BE49-F238E27FC236}">
                      <a16:creationId xmlns:a16="http://schemas.microsoft.com/office/drawing/2014/main" id="{CA6CC80F-9000-44F6-8106-73F3F72898B7}"/>
                    </a:ext>
                  </a:extLst>
                </p:cNvPr>
                <p:cNvSpPr/>
                <p:nvPr/>
              </p:nvSpPr>
              <p:spPr>
                <a:xfrm>
                  <a:off x="6858000"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4" name="Rectangle 183">
                  <a:extLst>
                    <a:ext uri="{FF2B5EF4-FFF2-40B4-BE49-F238E27FC236}">
                      <a16:creationId xmlns:a16="http://schemas.microsoft.com/office/drawing/2014/main" id="{07C2D33C-6A75-465F-A5C4-9CB0FD3E22B0}"/>
                    </a:ext>
                  </a:extLst>
                </p:cNvPr>
                <p:cNvSpPr/>
                <p:nvPr/>
              </p:nvSpPr>
              <p:spPr>
                <a:xfrm>
                  <a:off x="78489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5" name="Rectangle 184">
                  <a:extLst>
                    <a:ext uri="{FF2B5EF4-FFF2-40B4-BE49-F238E27FC236}">
                      <a16:creationId xmlns:a16="http://schemas.microsoft.com/office/drawing/2014/main" id="{F9563E28-49B6-4CC2-9CFC-5D9333B6B59F}"/>
                    </a:ext>
                  </a:extLst>
                </p:cNvPr>
                <p:cNvSpPr/>
                <p:nvPr/>
              </p:nvSpPr>
              <p:spPr>
                <a:xfrm>
                  <a:off x="88395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6" name="Rectangle 185">
                  <a:extLst>
                    <a:ext uri="{FF2B5EF4-FFF2-40B4-BE49-F238E27FC236}">
                      <a16:creationId xmlns:a16="http://schemas.microsoft.com/office/drawing/2014/main" id="{B148248C-898E-41DE-906F-B30D35AD38E0}"/>
                    </a:ext>
                  </a:extLst>
                </p:cNvPr>
                <p:cNvSpPr/>
                <p:nvPr/>
              </p:nvSpPr>
              <p:spPr>
                <a:xfrm>
                  <a:off x="98301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24079C55-45E9-44F2-BFE7-745C9069773F}"/>
                    </a:ext>
                  </a:extLst>
                </p:cNvPr>
                <p:cNvSpPr/>
                <p:nvPr/>
              </p:nvSpPr>
              <p:spPr>
                <a:xfrm>
                  <a:off x="10820776" y="1714500"/>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4" name="Group 173">
                <a:extLst>
                  <a:ext uri="{FF2B5EF4-FFF2-40B4-BE49-F238E27FC236}">
                    <a16:creationId xmlns:a16="http://schemas.microsoft.com/office/drawing/2014/main" id="{F0B2A618-D763-42EB-B43A-FBFF66C4C452}"/>
                  </a:ext>
                </a:extLst>
              </p:cNvPr>
              <p:cNvGrpSpPr/>
              <p:nvPr/>
            </p:nvGrpSpPr>
            <p:grpSpPr>
              <a:xfrm>
                <a:off x="5372100" y="2635333"/>
                <a:ext cx="6934576" cy="301965"/>
                <a:chOff x="5372100" y="2022135"/>
                <a:chExt cx="6934576" cy="301965"/>
              </a:xfrm>
              <a:grpFill/>
            </p:grpSpPr>
            <p:sp>
              <p:nvSpPr>
                <p:cNvPr id="175" name="Rectangle 174">
                  <a:extLst>
                    <a:ext uri="{FF2B5EF4-FFF2-40B4-BE49-F238E27FC236}">
                      <a16:creationId xmlns:a16="http://schemas.microsoft.com/office/drawing/2014/main" id="{FB36F4D7-ACEC-4C55-B2F3-255580C78B90}"/>
                    </a:ext>
                  </a:extLst>
                </p:cNvPr>
                <p:cNvSpPr/>
                <p:nvPr/>
              </p:nvSpPr>
              <p:spPr>
                <a:xfrm>
                  <a:off x="53721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C9B64B48-7954-4B05-A5AC-E7571A265DDF}"/>
                    </a:ext>
                  </a:extLst>
                </p:cNvPr>
                <p:cNvSpPr/>
                <p:nvPr/>
              </p:nvSpPr>
              <p:spPr>
                <a:xfrm>
                  <a:off x="6362700"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9943200A-1E58-4E87-8A87-3A04FC4EE558}"/>
                    </a:ext>
                  </a:extLst>
                </p:cNvPr>
                <p:cNvSpPr/>
                <p:nvPr/>
              </p:nvSpPr>
              <p:spPr>
                <a:xfrm>
                  <a:off x="73536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78" name="Rectangle 177">
                  <a:extLst>
                    <a:ext uri="{FF2B5EF4-FFF2-40B4-BE49-F238E27FC236}">
                      <a16:creationId xmlns:a16="http://schemas.microsoft.com/office/drawing/2014/main" id="{43EFCDB7-FDB5-40CE-8131-F7A862C4D11F}"/>
                    </a:ext>
                  </a:extLst>
                </p:cNvPr>
                <p:cNvSpPr/>
                <p:nvPr/>
              </p:nvSpPr>
              <p:spPr>
                <a:xfrm>
                  <a:off x="83442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7ED4C67D-1F1A-4C85-ABA2-5FCB9C4A26E3}"/>
                    </a:ext>
                  </a:extLst>
                </p:cNvPr>
                <p:cNvSpPr/>
                <p:nvPr/>
              </p:nvSpPr>
              <p:spPr>
                <a:xfrm>
                  <a:off x="93348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F4863A41-E610-4316-9283-A251F930B716}"/>
                    </a:ext>
                  </a:extLst>
                </p:cNvPr>
                <p:cNvSpPr/>
                <p:nvPr/>
              </p:nvSpPr>
              <p:spPr>
                <a:xfrm>
                  <a:off x="103254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1507CF0B-A4D8-4F59-B26D-DB57641B05D6}"/>
                    </a:ext>
                  </a:extLst>
                </p:cNvPr>
                <p:cNvSpPr/>
                <p:nvPr/>
              </p:nvSpPr>
              <p:spPr>
                <a:xfrm>
                  <a:off x="11316076" y="2022135"/>
                  <a:ext cx="990600" cy="301965"/>
                </a:xfrm>
                <a:prstGeom prst="rect">
                  <a:avLst/>
                </a:prstGeom>
                <a:grpFill/>
                <a:ln w="12700">
                  <a:solidFill>
                    <a:schemeClr val="tx1"/>
                  </a:solid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9218" name="Rectangle 4"/>
          <p:cNvSpPr>
            <a:spLocks noGrp="1" noChangeArrowheads="1"/>
          </p:cNvSpPr>
          <p:nvPr>
            <p:ph type="title"/>
          </p:nvPr>
        </p:nvSpPr>
        <p:spPr/>
        <p:txBody>
          <a:bodyPr/>
          <a:lstStyle/>
          <a:p>
            <a:r>
              <a:rPr lang="en-US" altLang="en-US" dirty="0"/>
              <a:t>Bookshelf Building</a:t>
            </a:r>
          </a:p>
        </p:txBody>
      </p:sp>
      <p:pic>
        <p:nvPicPr>
          <p:cNvPr id="1026" name="Picture 2" descr="Image result for icon person">
            <a:extLst>
              <a:ext uri="{FF2B5EF4-FFF2-40B4-BE49-F238E27FC236}">
                <a16:creationId xmlns:a16="http://schemas.microsoft.com/office/drawing/2014/main" id="{06E666C3-8F49-4444-A9B6-AB828E36CD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36" t="-1852" r="22661" b="-1"/>
          <a:stretch/>
        </p:blipFill>
        <p:spPr bwMode="auto">
          <a:xfrm>
            <a:off x="664147" y="2578887"/>
            <a:ext cx="1467169" cy="178672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icon safety helmet">
            <a:extLst>
              <a:ext uri="{FF2B5EF4-FFF2-40B4-BE49-F238E27FC236}">
                <a16:creationId xmlns:a16="http://schemas.microsoft.com/office/drawing/2014/main" id="{5EF4864C-E223-4901-B7CE-5703F957822D}"/>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935341" y="-1043381"/>
            <a:ext cx="924782" cy="7121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icon person">
            <a:extLst>
              <a:ext uri="{FF2B5EF4-FFF2-40B4-BE49-F238E27FC236}">
                <a16:creationId xmlns:a16="http://schemas.microsoft.com/office/drawing/2014/main" id="{EA3B64B6-430F-4DD6-8955-E1D4F98607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3436" t="-1852" r="22661" b="-1"/>
          <a:stretch/>
        </p:blipFill>
        <p:spPr bwMode="auto">
          <a:xfrm>
            <a:off x="2281594" y="3146594"/>
            <a:ext cx="1467169" cy="178672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icon person">
            <a:extLst>
              <a:ext uri="{FF2B5EF4-FFF2-40B4-BE49-F238E27FC236}">
                <a16:creationId xmlns:a16="http://schemas.microsoft.com/office/drawing/2014/main" id="{A11A2837-BF22-443D-AE22-E4ECE22020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3436" t="-1852" r="22661" b="-1"/>
          <a:stretch/>
        </p:blipFill>
        <p:spPr bwMode="auto">
          <a:xfrm>
            <a:off x="3899041" y="2578886"/>
            <a:ext cx="1467169" cy="17867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icon safety helmet">
            <a:extLst>
              <a:ext uri="{FF2B5EF4-FFF2-40B4-BE49-F238E27FC236}">
                <a16:creationId xmlns:a16="http://schemas.microsoft.com/office/drawing/2014/main" id="{9C83DEED-302C-4E0E-A67F-EDF332C60C17}"/>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563463" y="-1043381"/>
            <a:ext cx="924782" cy="7121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icon safety helmet">
            <a:extLst>
              <a:ext uri="{FF2B5EF4-FFF2-40B4-BE49-F238E27FC236}">
                <a16:creationId xmlns:a16="http://schemas.microsoft.com/office/drawing/2014/main" id="{0670DBE8-E4D5-4D35-B05D-CEB26653035E}"/>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70235" y="-1013106"/>
            <a:ext cx="924782" cy="712132"/>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C30D2677-7D18-4578-B504-C6C4B22A796D}"/>
              </a:ext>
            </a:extLst>
          </p:cNvPr>
          <p:cNvGrpSpPr/>
          <p:nvPr/>
        </p:nvGrpSpPr>
        <p:grpSpPr>
          <a:xfrm>
            <a:off x="4064000" y="749052"/>
            <a:ext cx="2609046" cy="1448048"/>
            <a:chOff x="4064000" y="749052"/>
            <a:chExt cx="2609046" cy="1448048"/>
          </a:xfrm>
        </p:grpSpPr>
        <p:sp>
          <p:nvSpPr>
            <p:cNvPr id="19" name="Freeform: Shape 18">
              <a:extLst>
                <a:ext uri="{FF2B5EF4-FFF2-40B4-BE49-F238E27FC236}">
                  <a16:creationId xmlns:a16="http://schemas.microsoft.com/office/drawing/2014/main" id="{FD11798B-4981-4D0D-B4D2-9C6545B91952}"/>
                </a:ext>
              </a:extLst>
            </p:cNvPr>
            <p:cNvSpPr/>
            <p:nvPr/>
          </p:nvSpPr>
          <p:spPr>
            <a:xfrm>
              <a:off x="4064000" y="1170777"/>
              <a:ext cx="882274" cy="1026323"/>
            </a:xfrm>
            <a:custGeom>
              <a:avLst/>
              <a:gdLst>
                <a:gd name="connsiteX0" fmla="*/ 0 w 882274"/>
                <a:gd name="connsiteY0" fmla="*/ 1026323 h 1026323"/>
                <a:gd name="connsiteX1" fmla="*/ 546100 w 882274"/>
                <a:gd name="connsiteY1" fmla="*/ 467523 h 1026323"/>
                <a:gd name="connsiteX2" fmla="*/ 647700 w 882274"/>
                <a:gd name="connsiteY2" fmla="*/ 581823 h 1026323"/>
                <a:gd name="connsiteX3" fmla="*/ 482600 w 882274"/>
                <a:gd name="connsiteY3" fmla="*/ 658023 h 1026323"/>
                <a:gd name="connsiteX4" fmla="*/ 330200 w 882274"/>
                <a:gd name="connsiteY4" fmla="*/ 454823 h 1026323"/>
                <a:gd name="connsiteX5" fmla="*/ 825500 w 882274"/>
                <a:gd name="connsiteY5" fmla="*/ 48423 h 1026323"/>
                <a:gd name="connsiteX6" fmla="*/ 850900 w 882274"/>
                <a:gd name="connsiteY6" fmla="*/ 23023 h 102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274" h="1026323">
                  <a:moveTo>
                    <a:pt x="0" y="1026323"/>
                  </a:moveTo>
                  <a:cubicBezTo>
                    <a:pt x="219075" y="783964"/>
                    <a:pt x="438150" y="541606"/>
                    <a:pt x="546100" y="467523"/>
                  </a:cubicBezTo>
                  <a:cubicBezTo>
                    <a:pt x="654050" y="393440"/>
                    <a:pt x="658283" y="550073"/>
                    <a:pt x="647700" y="581823"/>
                  </a:cubicBezTo>
                  <a:cubicBezTo>
                    <a:pt x="637117" y="613573"/>
                    <a:pt x="535517" y="679190"/>
                    <a:pt x="482600" y="658023"/>
                  </a:cubicBezTo>
                  <a:cubicBezTo>
                    <a:pt x="429683" y="636856"/>
                    <a:pt x="273050" y="556423"/>
                    <a:pt x="330200" y="454823"/>
                  </a:cubicBezTo>
                  <a:cubicBezTo>
                    <a:pt x="387350" y="353223"/>
                    <a:pt x="738717" y="120390"/>
                    <a:pt x="825500" y="48423"/>
                  </a:cubicBezTo>
                  <a:cubicBezTo>
                    <a:pt x="912283" y="-23544"/>
                    <a:pt x="881591" y="-261"/>
                    <a:pt x="850900" y="23023"/>
                  </a:cubicBezTo>
                </a:path>
              </a:pathLst>
            </a:custGeom>
            <a:noFill/>
            <a:ln w="28575">
              <a:solidFill>
                <a:schemeClr val="accent1"/>
              </a:solidFill>
              <a:headEnd type="arrow" w="med" len="med"/>
              <a:tailEnd type="none" w="med" len="med"/>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B48D554-BA81-4845-9084-5FA61A95D177}"/>
                </a:ext>
              </a:extLst>
            </p:cNvPr>
            <p:cNvSpPr txBox="1"/>
            <p:nvPr/>
          </p:nvSpPr>
          <p:spPr>
            <a:xfrm>
              <a:off x="4742709" y="749052"/>
              <a:ext cx="1930337" cy="461665"/>
            </a:xfrm>
            <a:prstGeom prst="rect">
              <a:avLst/>
            </a:prstGeom>
            <a:noFill/>
          </p:spPr>
          <p:txBody>
            <a:bodyPr wrap="none" rtlCol="0">
              <a:spAutoFit/>
            </a:bodyPr>
            <a:lstStyle/>
            <a:p>
              <a:r>
                <a:rPr lang="en-US" sz="2400" dirty="0">
                  <a:solidFill>
                    <a:srgbClr val="FF0000"/>
                  </a:solidFill>
                </a:rPr>
                <a:t>Constructors</a:t>
              </a:r>
            </a:p>
          </p:txBody>
        </p:sp>
      </p:grpSp>
      <p:grpSp>
        <p:nvGrpSpPr>
          <p:cNvPr id="22" name="Group 21">
            <a:extLst>
              <a:ext uri="{FF2B5EF4-FFF2-40B4-BE49-F238E27FC236}">
                <a16:creationId xmlns:a16="http://schemas.microsoft.com/office/drawing/2014/main" id="{8FF48B9A-383E-45E4-BEB7-E1F1A9FDB1A3}"/>
              </a:ext>
            </a:extLst>
          </p:cNvPr>
          <p:cNvGrpSpPr/>
          <p:nvPr/>
        </p:nvGrpSpPr>
        <p:grpSpPr>
          <a:xfrm>
            <a:off x="5707877" y="4434828"/>
            <a:ext cx="2373298" cy="1267413"/>
            <a:chOff x="5152739" y="4424248"/>
            <a:chExt cx="2373298" cy="1267413"/>
          </a:xfrm>
        </p:grpSpPr>
        <p:sp>
          <p:nvSpPr>
            <p:cNvPr id="27" name="Freeform: Shape 26">
              <a:extLst>
                <a:ext uri="{FF2B5EF4-FFF2-40B4-BE49-F238E27FC236}">
                  <a16:creationId xmlns:a16="http://schemas.microsoft.com/office/drawing/2014/main" id="{93300325-316B-469B-BDEC-2F088613ACDB}"/>
                </a:ext>
              </a:extLst>
            </p:cNvPr>
            <p:cNvSpPr/>
            <p:nvPr/>
          </p:nvSpPr>
          <p:spPr>
            <a:xfrm flipH="1" flipV="1">
              <a:off x="6634946" y="4424248"/>
              <a:ext cx="891091" cy="1036580"/>
            </a:xfrm>
            <a:custGeom>
              <a:avLst/>
              <a:gdLst>
                <a:gd name="connsiteX0" fmla="*/ 0 w 882274"/>
                <a:gd name="connsiteY0" fmla="*/ 1026323 h 1026323"/>
                <a:gd name="connsiteX1" fmla="*/ 546100 w 882274"/>
                <a:gd name="connsiteY1" fmla="*/ 467523 h 1026323"/>
                <a:gd name="connsiteX2" fmla="*/ 647700 w 882274"/>
                <a:gd name="connsiteY2" fmla="*/ 581823 h 1026323"/>
                <a:gd name="connsiteX3" fmla="*/ 482600 w 882274"/>
                <a:gd name="connsiteY3" fmla="*/ 658023 h 1026323"/>
                <a:gd name="connsiteX4" fmla="*/ 330200 w 882274"/>
                <a:gd name="connsiteY4" fmla="*/ 454823 h 1026323"/>
                <a:gd name="connsiteX5" fmla="*/ 825500 w 882274"/>
                <a:gd name="connsiteY5" fmla="*/ 48423 h 1026323"/>
                <a:gd name="connsiteX6" fmla="*/ 850900 w 882274"/>
                <a:gd name="connsiteY6" fmla="*/ 23023 h 1026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2274" h="1026323">
                  <a:moveTo>
                    <a:pt x="0" y="1026323"/>
                  </a:moveTo>
                  <a:cubicBezTo>
                    <a:pt x="219075" y="783964"/>
                    <a:pt x="438150" y="541606"/>
                    <a:pt x="546100" y="467523"/>
                  </a:cubicBezTo>
                  <a:cubicBezTo>
                    <a:pt x="654050" y="393440"/>
                    <a:pt x="658283" y="550073"/>
                    <a:pt x="647700" y="581823"/>
                  </a:cubicBezTo>
                  <a:cubicBezTo>
                    <a:pt x="637117" y="613573"/>
                    <a:pt x="535517" y="679190"/>
                    <a:pt x="482600" y="658023"/>
                  </a:cubicBezTo>
                  <a:cubicBezTo>
                    <a:pt x="429683" y="636856"/>
                    <a:pt x="273050" y="556423"/>
                    <a:pt x="330200" y="454823"/>
                  </a:cubicBezTo>
                  <a:cubicBezTo>
                    <a:pt x="387350" y="353223"/>
                    <a:pt x="738717" y="120390"/>
                    <a:pt x="825500" y="48423"/>
                  </a:cubicBezTo>
                  <a:cubicBezTo>
                    <a:pt x="912283" y="-23544"/>
                    <a:pt x="881591" y="-261"/>
                    <a:pt x="850900" y="23023"/>
                  </a:cubicBezTo>
                </a:path>
              </a:pathLst>
            </a:custGeom>
            <a:noFill/>
            <a:ln w="28575">
              <a:solidFill>
                <a:schemeClr val="accent1"/>
              </a:solidFill>
              <a:headEnd type="arrow" w="med" len="med"/>
              <a:tailEnd type="none" w="med" len="med"/>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908CE80-65DC-4B23-8363-2DFFFB385709}"/>
                </a:ext>
              </a:extLst>
            </p:cNvPr>
            <p:cNvSpPr txBox="1"/>
            <p:nvPr/>
          </p:nvSpPr>
          <p:spPr>
            <a:xfrm>
              <a:off x="5152739" y="5229996"/>
              <a:ext cx="1537600" cy="461665"/>
            </a:xfrm>
            <a:prstGeom prst="rect">
              <a:avLst/>
            </a:prstGeom>
            <a:noFill/>
          </p:spPr>
          <p:txBody>
            <a:bodyPr wrap="none" rtlCol="0">
              <a:spAutoFit/>
            </a:bodyPr>
            <a:lstStyle/>
            <a:p>
              <a:r>
                <a:rPr lang="en-US" sz="2400" dirty="0">
                  <a:solidFill>
                    <a:srgbClr val="FF0000"/>
                  </a:solidFill>
                </a:rPr>
                <a:t>Bookshelf</a:t>
              </a:r>
            </a:p>
          </p:txBody>
        </p:sp>
      </p:grpSp>
      <p:grpSp>
        <p:nvGrpSpPr>
          <p:cNvPr id="9217" name="Group 9216">
            <a:extLst>
              <a:ext uri="{FF2B5EF4-FFF2-40B4-BE49-F238E27FC236}">
                <a16:creationId xmlns:a16="http://schemas.microsoft.com/office/drawing/2014/main" id="{C3AE046B-11A1-45ED-901B-C1D33D79C779}"/>
              </a:ext>
            </a:extLst>
          </p:cNvPr>
          <p:cNvGrpSpPr/>
          <p:nvPr/>
        </p:nvGrpSpPr>
        <p:grpSpPr>
          <a:xfrm>
            <a:off x="6096000" y="2955468"/>
            <a:ext cx="5753100" cy="1548798"/>
            <a:chOff x="6178874" y="2955468"/>
            <a:chExt cx="5753100" cy="1548798"/>
          </a:xfrm>
        </p:grpSpPr>
        <p:grpSp>
          <p:nvGrpSpPr>
            <p:cNvPr id="9216" name="Group 9215">
              <a:extLst>
                <a:ext uri="{FF2B5EF4-FFF2-40B4-BE49-F238E27FC236}">
                  <a16:creationId xmlns:a16="http://schemas.microsoft.com/office/drawing/2014/main" id="{349F2B36-6BF3-4C25-81CC-27F0DB8DFC65}"/>
                </a:ext>
              </a:extLst>
            </p:cNvPr>
            <p:cNvGrpSpPr/>
            <p:nvPr/>
          </p:nvGrpSpPr>
          <p:grpSpPr>
            <a:xfrm>
              <a:off x="6402409" y="3644972"/>
              <a:ext cx="231223" cy="859294"/>
              <a:chOff x="6402409" y="3644972"/>
              <a:chExt cx="231223" cy="859294"/>
            </a:xfrm>
          </p:grpSpPr>
          <p:sp>
            <p:nvSpPr>
              <p:cNvPr id="35" name="Freeform: Shape 34">
                <a:extLst>
                  <a:ext uri="{FF2B5EF4-FFF2-40B4-BE49-F238E27FC236}">
                    <a16:creationId xmlns:a16="http://schemas.microsoft.com/office/drawing/2014/main" id="{F7D39FD8-0C92-431A-8B81-03C1720CCD0F}"/>
                  </a:ext>
                </a:extLst>
              </p:cNvPr>
              <p:cNvSpPr/>
              <p:nvPr/>
            </p:nvSpPr>
            <p:spPr>
              <a:xfrm>
                <a:off x="6402409" y="3644972"/>
                <a:ext cx="231223" cy="859294"/>
              </a:xfrm>
              <a:custGeom>
                <a:avLst/>
                <a:gdLst>
                  <a:gd name="connsiteX0" fmla="*/ 0 w 231223"/>
                  <a:gd name="connsiteY0" fmla="*/ 0 h 859294"/>
                  <a:gd name="connsiteX1" fmla="*/ 138090 w 231223"/>
                  <a:gd name="connsiteY1" fmla="*/ 0 h 859294"/>
                  <a:gd name="connsiteX2" fmla="*/ 231223 w 231223"/>
                  <a:gd name="connsiteY2" fmla="*/ 0 h 859294"/>
                  <a:gd name="connsiteX3" fmla="*/ 231223 w 231223"/>
                  <a:gd name="connsiteY3" fmla="*/ 825427 h 859294"/>
                  <a:gd name="connsiteX4" fmla="*/ 231223 w 231223"/>
                  <a:gd name="connsiteY4" fmla="*/ 859294 h 859294"/>
                  <a:gd name="connsiteX5" fmla="*/ 138090 w 231223"/>
                  <a:gd name="connsiteY5" fmla="*/ 859294 h 859294"/>
                  <a:gd name="connsiteX6" fmla="*/ 138090 w 231223"/>
                  <a:gd name="connsiteY6" fmla="*/ 492958 h 85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23" h="859294">
                    <a:moveTo>
                      <a:pt x="0" y="0"/>
                    </a:moveTo>
                    <a:lnTo>
                      <a:pt x="138090" y="0"/>
                    </a:lnTo>
                    <a:lnTo>
                      <a:pt x="231223" y="0"/>
                    </a:lnTo>
                    <a:lnTo>
                      <a:pt x="231223" y="825427"/>
                    </a:lnTo>
                    <a:lnTo>
                      <a:pt x="231223" y="859294"/>
                    </a:lnTo>
                    <a:lnTo>
                      <a:pt x="138090" y="859294"/>
                    </a:lnTo>
                    <a:lnTo>
                      <a:pt x="138090" y="492958"/>
                    </a:lnTo>
                    <a:close/>
                  </a:path>
                </a:pathLst>
              </a:custGeom>
              <a:solidFill>
                <a:schemeClr val="bg1">
                  <a:lumMod val="65000"/>
                </a:schemeClr>
              </a:solidFill>
              <a:ln>
                <a:noFill/>
              </a:ln>
              <a:scene3d>
                <a:camera prst="orthographicFront"/>
                <a:lightRig rig="threePt" dir="t"/>
              </a:scene3d>
              <a:sp3d>
                <a:bevelT w="31750" h="19050"/>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D8E31D4E-3BF7-4038-AF57-FE71CB7CD6EF}"/>
                  </a:ext>
                </a:extLst>
              </p:cNvPr>
              <p:cNvGrpSpPr/>
              <p:nvPr/>
            </p:nvGrpSpPr>
            <p:grpSpPr>
              <a:xfrm>
                <a:off x="6557604" y="3975512"/>
                <a:ext cx="55033" cy="478366"/>
                <a:chOff x="11506200" y="3962400"/>
                <a:chExt cx="55033" cy="478366"/>
              </a:xfrm>
              <a:solidFill>
                <a:schemeClr val="bg1"/>
              </a:solidFill>
            </p:grpSpPr>
            <p:sp>
              <p:nvSpPr>
                <p:cNvPr id="30" name="Oval 29">
                  <a:extLst>
                    <a:ext uri="{FF2B5EF4-FFF2-40B4-BE49-F238E27FC236}">
                      <a16:creationId xmlns:a16="http://schemas.microsoft.com/office/drawing/2014/main" id="{83AD6AA2-3FB5-4823-9A49-B08FF03469B9}"/>
                    </a:ext>
                  </a:extLst>
                </p:cNvPr>
                <p:cNvSpPr/>
                <p:nvPr/>
              </p:nvSpPr>
              <p:spPr>
                <a:xfrm>
                  <a:off x="11506200" y="3962400"/>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D72954A7-D6C8-4036-B390-864B1F6AB55C}"/>
                    </a:ext>
                  </a:extLst>
                </p:cNvPr>
                <p:cNvSpPr/>
                <p:nvPr/>
              </p:nvSpPr>
              <p:spPr>
                <a:xfrm>
                  <a:off x="11506200" y="4087283"/>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94CF0BD-FF8E-41AE-9B67-02828E22E4C6}"/>
                    </a:ext>
                  </a:extLst>
                </p:cNvPr>
                <p:cNvSpPr/>
                <p:nvPr/>
              </p:nvSpPr>
              <p:spPr>
                <a:xfrm>
                  <a:off x="11506200" y="4212166"/>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E4C3034-2415-4DC4-A9F7-94E4DDADCA1E}"/>
                    </a:ext>
                  </a:extLst>
                </p:cNvPr>
                <p:cNvSpPr/>
                <p:nvPr/>
              </p:nvSpPr>
              <p:spPr>
                <a:xfrm>
                  <a:off x="11506200" y="4337049"/>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a:extLst>
                <a:ext uri="{FF2B5EF4-FFF2-40B4-BE49-F238E27FC236}">
                  <a16:creationId xmlns:a16="http://schemas.microsoft.com/office/drawing/2014/main" id="{731F4098-D2F7-4A6F-8AD1-0C7538D29FB1}"/>
                </a:ext>
              </a:extLst>
            </p:cNvPr>
            <p:cNvGrpSpPr/>
            <p:nvPr/>
          </p:nvGrpSpPr>
          <p:grpSpPr>
            <a:xfrm flipH="1">
              <a:off x="11505767" y="3644972"/>
              <a:ext cx="229465" cy="859294"/>
              <a:chOff x="6402409" y="3644972"/>
              <a:chExt cx="231223" cy="859294"/>
            </a:xfrm>
          </p:grpSpPr>
          <p:sp>
            <p:nvSpPr>
              <p:cNvPr id="43" name="Freeform: Shape 42">
                <a:extLst>
                  <a:ext uri="{FF2B5EF4-FFF2-40B4-BE49-F238E27FC236}">
                    <a16:creationId xmlns:a16="http://schemas.microsoft.com/office/drawing/2014/main" id="{4CDF4D30-CE67-4899-8F60-52AF73304EDA}"/>
                  </a:ext>
                </a:extLst>
              </p:cNvPr>
              <p:cNvSpPr/>
              <p:nvPr/>
            </p:nvSpPr>
            <p:spPr>
              <a:xfrm>
                <a:off x="6402409" y="3644972"/>
                <a:ext cx="231223" cy="859294"/>
              </a:xfrm>
              <a:custGeom>
                <a:avLst/>
                <a:gdLst>
                  <a:gd name="connsiteX0" fmla="*/ 0 w 231223"/>
                  <a:gd name="connsiteY0" fmla="*/ 0 h 859294"/>
                  <a:gd name="connsiteX1" fmla="*/ 138090 w 231223"/>
                  <a:gd name="connsiteY1" fmla="*/ 0 h 859294"/>
                  <a:gd name="connsiteX2" fmla="*/ 231223 w 231223"/>
                  <a:gd name="connsiteY2" fmla="*/ 0 h 859294"/>
                  <a:gd name="connsiteX3" fmla="*/ 231223 w 231223"/>
                  <a:gd name="connsiteY3" fmla="*/ 825427 h 859294"/>
                  <a:gd name="connsiteX4" fmla="*/ 231223 w 231223"/>
                  <a:gd name="connsiteY4" fmla="*/ 859294 h 859294"/>
                  <a:gd name="connsiteX5" fmla="*/ 138090 w 231223"/>
                  <a:gd name="connsiteY5" fmla="*/ 859294 h 859294"/>
                  <a:gd name="connsiteX6" fmla="*/ 138090 w 231223"/>
                  <a:gd name="connsiteY6" fmla="*/ 492958 h 859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1223" h="859294">
                    <a:moveTo>
                      <a:pt x="0" y="0"/>
                    </a:moveTo>
                    <a:lnTo>
                      <a:pt x="138090" y="0"/>
                    </a:lnTo>
                    <a:lnTo>
                      <a:pt x="231223" y="0"/>
                    </a:lnTo>
                    <a:lnTo>
                      <a:pt x="231223" y="825427"/>
                    </a:lnTo>
                    <a:lnTo>
                      <a:pt x="231223" y="859294"/>
                    </a:lnTo>
                    <a:lnTo>
                      <a:pt x="138090" y="859294"/>
                    </a:lnTo>
                    <a:lnTo>
                      <a:pt x="138090" y="492958"/>
                    </a:lnTo>
                    <a:close/>
                  </a:path>
                </a:pathLst>
              </a:custGeom>
              <a:solidFill>
                <a:schemeClr val="bg1">
                  <a:lumMod val="65000"/>
                </a:schemeClr>
              </a:solidFill>
              <a:ln>
                <a:noFill/>
              </a:ln>
              <a:scene3d>
                <a:camera prst="orthographicFront"/>
                <a:lightRig rig="threePt" dir="t"/>
              </a:scene3d>
              <a:sp3d>
                <a:bevelT w="31750" h="19050"/>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E725C194-8957-49B4-B493-E2E6C4301F4B}"/>
                  </a:ext>
                </a:extLst>
              </p:cNvPr>
              <p:cNvGrpSpPr/>
              <p:nvPr/>
            </p:nvGrpSpPr>
            <p:grpSpPr>
              <a:xfrm>
                <a:off x="6557604" y="3975512"/>
                <a:ext cx="55033" cy="478366"/>
                <a:chOff x="11506200" y="3962400"/>
                <a:chExt cx="55033" cy="478366"/>
              </a:xfrm>
              <a:solidFill>
                <a:schemeClr val="bg1"/>
              </a:solidFill>
            </p:grpSpPr>
            <p:sp>
              <p:nvSpPr>
                <p:cNvPr id="45" name="Oval 44">
                  <a:extLst>
                    <a:ext uri="{FF2B5EF4-FFF2-40B4-BE49-F238E27FC236}">
                      <a16:creationId xmlns:a16="http://schemas.microsoft.com/office/drawing/2014/main" id="{3F6D7938-AC4E-4D09-83B2-F25BCA41722A}"/>
                    </a:ext>
                  </a:extLst>
                </p:cNvPr>
                <p:cNvSpPr/>
                <p:nvPr/>
              </p:nvSpPr>
              <p:spPr>
                <a:xfrm>
                  <a:off x="11506200" y="3962400"/>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536DB3D9-C8E7-4FF9-8EF1-CF8393F71B4F}"/>
                    </a:ext>
                  </a:extLst>
                </p:cNvPr>
                <p:cNvSpPr/>
                <p:nvPr/>
              </p:nvSpPr>
              <p:spPr>
                <a:xfrm>
                  <a:off x="11506200" y="4087283"/>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693E17B7-389C-4598-BC94-6650406730DD}"/>
                    </a:ext>
                  </a:extLst>
                </p:cNvPr>
                <p:cNvSpPr/>
                <p:nvPr/>
              </p:nvSpPr>
              <p:spPr>
                <a:xfrm>
                  <a:off x="11506200" y="4212166"/>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C81B2BD-D9E5-4718-9175-047499E6214C}"/>
                    </a:ext>
                  </a:extLst>
                </p:cNvPr>
                <p:cNvSpPr/>
                <p:nvPr/>
              </p:nvSpPr>
              <p:spPr>
                <a:xfrm>
                  <a:off x="11506200" y="4337049"/>
                  <a:ext cx="55033" cy="103717"/>
                </a:xfrm>
                <a:prstGeom prst="ellipse">
                  <a:avLst/>
                </a:prstGeom>
                <a:grpFill/>
                <a:ln>
                  <a:noFill/>
                </a:ln>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3" name="Rectangle 22">
              <a:extLst>
                <a:ext uri="{FF2B5EF4-FFF2-40B4-BE49-F238E27FC236}">
                  <a16:creationId xmlns:a16="http://schemas.microsoft.com/office/drawing/2014/main" id="{498CC37F-2D1E-4B3A-94F3-710C53199B9F}"/>
                </a:ext>
              </a:extLst>
            </p:cNvPr>
            <p:cNvSpPr/>
            <p:nvPr/>
          </p:nvSpPr>
          <p:spPr>
            <a:xfrm>
              <a:off x="6178874" y="2955468"/>
              <a:ext cx="5753100" cy="801243"/>
            </a:xfrm>
            <a:prstGeom prst="rect">
              <a:avLst/>
            </a:prstGeom>
            <a:solidFill>
              <a:schemeClr val="bg1">
                <a:lumMod val="65000"/>
              </a:schemeClr>
            </a:solidFill>
            <a:ln>
              <a:noFill/>
            </a:ln>
            <a:effectLst>
              <a:outerShdw blurRad="225425" dist="50800" dir="5220000" algn="ctr">
                <a:srgbClr val="000000">
                  <a:alpha val="33000"/>
                </a:srgbClr>
              </a:outerShdw>
              <a:softEdge rad="609600"/>
            </a:effectLst>
            <a:scene3d>
              <a:camera prst="perspectiveRelaxedModerately">
                <a:rot lat="17699988" lon="0" rev="0"/>
              </a:camera>
              <a:lightRig rig="harsh" dir="t">
                <a:rot lat="0" lon="0" rev="3000000"/>
              </a:lightRig>
            </a:scene3d>
            <a:sp3d extrusionH="133350" contourW="19050">
              <a:bevelT w="6350" h="0" prst="angle"/>
              <a:bevelB w="25400" h="0" prst="angle"/>
              <a:contourClr>
                <a:srgbClr val="FFFFFF"/>
              </a:contourClr>
            </a:sp3d>
          </p:spPr>
          <p:style>
            <a:lnRef idx="0">
              <a:schemeClr val="accent1"/>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2811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3.33333E-6 0.49699 " pathEditMode="relative" rAng="0" ptsTypes="AA">
                                      <p:cBhvr>
                                        <p:cTn id="6" dur="1000" fill="hold"/>
                                        <p:tgtEl>
                                          <p:spTgt spid="1028"/>
                                        </p:tgtEl>
                                        <p:attrNameLst>
                                          <p:attrName>ppt_x</p:attrName>
                                          <p:attrName>ppt_y</p:attrName>
                                        </p:attrNameLst>
                                      </p:cBhvr>
                                      <p:rCtr x="0" y="24838"/>
                                    </p:animMotion>
                                  </p:childTnLst>
                                </p:cTn>
                              </p:par>
                              <p:par>
                                <p:cTn id="7" presetID="42" presetClass="path" presetSubtype="0" accel="50000" decel="50000" fill="hold" nodeType="withEffect">
                                  <p:stCondLst>
                                    <p:cond delay="0"/>
                                  </p:stCondLst>
                                  <p:childTnLst>
                                    <p:animMotion origin="layout" path="M 2.91667E-6 1.48148E-6 L -0.00365 0.58171 " pathEditMode="relative" rAng="0" ptsTypes="AA">
                                      <p:cBhvr>
                                        <p:cTn id="8" dur="1000" fill="hold"/>
                                        <p:tgtEl>
                                          <p:spTgt spid="10"/>
                                        </p:tgtEl>
                                        <p:attrNameLst>
                                          <p:attrName>ppt_x</p:attrName>
                                          <p:attrName>ppt_y</p:attrName>
                                        </p:attrNameLst>
                                      </p:cBhvr>
                                      <p:rCtr x="-182" y="29074"/>
                                    </p:animMotion>
                                  </p:childTnLst>
                                </p:cTn>
                              </p:par>
                              <p:par>
                                <p:cTn id="9" presetID="42" presetClass="path" presetSubtype="0" accel="50000" decel="50000" fill="hold" nodeType="withEffect">
                                  <p:stCondLst>
                                    <p:cond delay="0"/>
                                  </p:stCondLst>
                                  <p:childTnLst>
                                    <p:animMotion origin="layout" path="M 2.08333E-6 3.33333E-6 L 2.08333E-6 0.49259 " pathEditMode="relative" rAng="0" ptsTypes="AA">
                                      <p:cBhvr>
                                        <p:cTn id="10" dur="1000" fill="hold"/>
                                        <p:tgtEl>
                                          <p:spTgt spid="11"/>
                                        </p:tgtEl>
                                        <p:attrNameLst>
                                          <p:attrName>ppt_x</p:attrName>
                                          <p:attrName>ppt_y</p:attrName>
                                        </p:attrNameLst>
                                      </p:cBhvr>
                                      <p:rCtr x="0" y="24630"/>
                                    </p:animMotion>
                                  </p:childTnLst>
                                </p:cTn>
                              </p:par>
                            </p:childTnLst>
                          </p:cTn>
                        </p:par>
                        <p:par>
                          <p:cTn id="11" fill="hold">
                            <p:stCondLst>
                              <p:cond delay="1000"/>
                            </p:stCondLst>
                            <p:childTnLst>
                              <p:par>
                                <p:cTn id="12" presetID="22" presetClass="entr" presetSubtype="2"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right)">
                                      <p:cBhvr>
                                        <p:cTn id="14" dur="500"/>
                                        <p:tgtEl>
                                          <p:spTgt spid="21"/>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168"/>
                                        </p:tgtEl>
                                        <p:attrNameLst>
                                          <p:attrName>style.visibility</p:attrName>
                                        </p:attrNameLst>
                                      </p:cBhvr>
                                      <p:to>
                                        <p:strVal val="visible"/>
                                      </p:to>
                                    </p:set>
                                    <p:animEffect transition="in" filter="fade">
                                      <p:cBhvr>
                                        <p:cTn id="18" dur="500"/>
                                        <p:tgtEl>
                                          <p:spTgt spid="168"/>
                                        </p:tgtEl>
                                      </p:cBhvr>
                                    </p:animEffect>
                                  </p:childTnLst>
                                </p:cTn>
                              </p:par>
                            </p:childTnLst>
                          </p:cTn>
                        </p:par>
                        <p:par>
                          <p:cTn id="19" fill="hold">
                            <p:stCondLst>
                              <p:cond delay="2000"/>
                            </p:stCondLst>
                            <p:childTnLst>
                              <p:par>
                                <p:cTn id="20" presetID="10" presetClass="entr" presetSubtype="0" fill="hold" nodeType="afterEffect">
                                  <p:stCondLst>
                                    <p:cond delay="0"/>
                                  </p:stCondLst>
                                  <p:childTnLst>
                                    <p:set>
                                      <p:cBhvr>
                                        <p:cTn id="21" dur="1" fill="hold">
                                          <p:stCondLst>
                                            <p:cond delay="0"/>
                                          </p:stCondLst>
                                        </p:cTn>
                                        <p:tgtEl>
                                          <p:spTgt spid="9217"/>
                                        </p:tgtEl>
                                        <p:attrNameLst>
                                          <p:attrName>style.visibility</p:attrName>
                                        </p:attrNameLst>
                                      </p:cBhvr>
                                      <p:to>
                                        <p:strVal val="visible"/>
                                      </p:to>
                                    </p:set>
                                    <p:animEffect transition="in" filter="fade">
                                      <p:cBhvr>
                                        <p:cTn id="22" dur="500"/>
                                        <p:tgtEl>
                                          <p:spTgt spid="9217"/>
                                        </p:tgtEl>
                                      </p:cBhvr>
                                    </p:animEffect>
                                  </p:childTnLst>
                                </p:cTn>
                              </p:par>
                            </p:childTnLst>
                          </p:cTn>
                        </p:par>
                        <p:par>
                          <p:cTn id="23" fill="hold">
                            <p:stCondLst>
                              <p:cond delay="2500"/>
                            </p:stCondLst>
                            <p:childTnLst>
                              <p:par>
                                <p:cTn id="24" presetID="22" presetClass="entr" presetSubtype="8" fill="hold" nodeType="after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XC">
  <a:themeElements>
    <a:clrScheme name="DXC">
      <a:dk1>
        <a:srgbClr val="000000"/>
      </a:dk1>
      <a:lt1>
        <a:srgbClr val="FFFFFF"/>
      </a:lt1>
      <a:dk2>
        <a:srgbClr val="000000"/>
      </a:dk2>
      <a:lt2>
        <a:srgbClr val="FFFFFF"/>
      </a:lt2>
      <a:accent1>
        <a:srgbClr val="000000"/>
      </a:accent1>
      <a:accent2>
        <a:srgbClr val="666666"/>
      </a:accent2>
      <a:accent3>
        <a:srgbClr val="FFED00"/>
      </a:accent3>
      <a:accent4>
        <a:srgbClr val="64FF00"/>
      </a:accent4>
      <a:accent5>
        <a:srgbClr val="00C9FF"/>
      </a:accent5>
      <a:accent6>
        <a:srgbClr val="D9D9D9"/>
      </a:accent6>
      <a:hlink>
        <a:srgbClr val="000000"/>
      </a:hlink>
      <a:folHlink>
        <a:srgbClr val="666666"/>
      </a:folHlink>
    </a:clrScheme>
    <a:fontScheme name="DXC">
      <a:majorFont>
        <a:latin typeface="Arial"/>
        <a:ea typeface=""/>
        <a:cs typeface=""/>
      </a:majorFont>
      <a:minorFont>
        <a:latin typeface="Arial"/>
        <a:ea typeface=""/>
        <a:cs typeface=""/>
      </a:minorFont>
    </a:fontScheme>
    <a:fmtScheme name="DXC">
      <a:fillStyleLst>
        <a:solidFill>
          <a:schemeClr val="phClr"/>
        </a:solidFill>
        <a:solidFill>
          <a:schemeClr val="phClr"/>
        </a:solidFill>
        <a:solidFill>
          <a:schemeClr val="phClr"/>
        </a:solidFill>
      </a:fillStyleLst>
      <a:lnStyleLst>
        <a:ln w="6350" cap="sq" cmpd="sng" algn="ctr">
          <a:solidFill>
            <a:schemeClr val="phClr"/>
          </a:solidFill>
          <a:prstDash val="solid"/>
        </a:ln>
        <a:ln w="6350" cap="sq" cmpd="sng" algn="ctr">
          <a:solidFill>
            <a:schemeClr val="phClr"/>
          </a:solidFill>
          <a:prstDash val="solid"/>
        </a:ln>
        <a:ln w="6350" cap="sq"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style>
        <a:lnRef idx="0">
          <a:schemeClr val="accent1"/>
        </a:lnRef>
        <a:fillRef idx="1">
          <a:schemeClr val="accent1"/>
        </a:fillRef>
        <a:effectRef idx="0">
          <a:schemeClr val="accent1"/>
        </a:effectRef>
        <a:fontRef idx="minor">
          <a:schemeClr val="lt1"/>
        </a:fontRef>
      </a:style>
    </a:spDef>
    <a:lnDef>
      <a:spPr>
        <a:ln w="6350" cap="sq"/>
      </a:spPr>
      <a:bodyPr/>
      <a:lstStyle/>
      <a:style>
        <a:lnRef idx="1">
          <a:schemeClr val="accent1"/>
        </a:lnRef>
        <a:fillRef idx="0">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Course Design Template.potx" id="{271D8EB4-AA52-44FF-89AD-70BAF54D548A}" vid="{D0DD722F-522C-41AF-9733-7C34D09768B8}"/>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C:\Documents and Settings\htran\Application Data\Microsoft\Templates\Course Composing_20050715.pot</Template>
  <TotalTime>35578</TotalTime>
  <Words>1627</Words>
  <Application>Microsoft Office PowerPoint</Application>
  <PresentationFormat>Widescreen</PresentationFormat>
  <Paragraphs>336</Paragraphs>
  <Slides>70</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Calibri</vt:lpstr>
      <vt:lpstr>Courier New</vt:lpstr>
      <vt:lpstr>DXC</vt:lpstr>
      <vt:lpstr>Behavior Driven Development &amp;  Test Driven Development</vt:lpstr>
      <vt:lpstr>Warm up - Introductions</vt:lpstr>
      <vt:lpstr>Course Objectives </vt:lpstr>
      <vt:lpstr>Agenda</vt:lpstr>
      <vt:lpstr>Course Audience and Prerequisite</vt:lpstr>
      <vt:lpstr>Assessment Disciplines</vt:lpstr>
      <vt:lpstr>Course Duration</vt:lpstr>
      <vt:lpstr>PowerPoint Presentation</vt:lpstr>
      <vt:lpstr>Bookshelf Building</vt:lpstr>
      <vt:lpstr>Bookshelf Building</vt:lpstr>
      <vt:lpstr>Bookshelf Building</vt:lpstr>
      <vt:lpstr>Bookshelf Building</vt:lpstr>
      <vt:lpstr>Bookshelf Building</vt:lpstr>
      <vt:lpstr>Bookshelf Building</vt:lpstr>
      <vt:lpstr>Bookshelf Building</vt:lpstr>
      <vt:lpstr>Bookshelf Building</vt:lpstr>
      <vt:lpstr>Bookshelf Building</vt:lpstr>
      <vt:lpstr>Bookshelf Building</vt:lpstr>
      <vt:lpstr>PowerPoint Presentation</vt:lpstr>
      <vt:lpstr>What is BDD ? </vt:lpstr>
      <vt:lpstr>BDD focuses on: </vt:lpstr>
      <vt:lpstr>Principles of BDD</vt:lpstr>
      <vt:lpstr>Benefits of BDD</vt:lpstr>
      <vt:lpstr>How to write BDD scenarios </vt:lpstr>
      <vt:lpstr>Practice BDD with Integrated Testing Solution (ITS)</vt:lpstr>
      <vt:lpstr>User story</vt:lpstr>
      <vt:lpstr>BDD scenarios</vt:lpstr>
      <vt:lpstr>Scenario 1 – Pre-condition</vt:lpstr>
      <vt:lpstr>Scenario 1 – Action</vt:lpstr>
      <vt:lpstr>Scenario 1 – Expected result</vt:lpstr>
      <vt:lpstr>BDD scenarios</vt:lpstr>
      <vt:lpstr>BDD scenarios</vt:lpstr>
      <vt:lpstr>Scenario 2 – Expected Result</vt:lpstr>
      <vt:lpstr>About ITS</vt:lpstr>
      <vt:lpstr>Scenario 1 – Implement with ITS</vt:lpstr>
      <vt:lpstr>ITS Structure</vt:lpstr>
      <vt:lpstr>Start up ITS</vt:lpstr>
      <vt:lpstr>Start up Selenium</vt:lpstr>
      <vt:lpstr>Go to FrontPage</vt:lpstr>
      <vt:lpstr>Create Test Plan</vt:lpstr>
      <vt:lpstr>Create Test Group</vt:lpstr>
      <vt:lpstr>Create Test Group</vt:lpstr>
      <vt:lpstr>Create Sub-Test Group</vt:lpstr>
      <vt:lpstr>Create Test Case</vt:lpstr>
      <vt:lpstr>Create Steps in Test Case</vt:lpstr>
      <vt:lpstr>Create Test Data</vt:lpstr>
      <vt:lpstr>Create Test Data</vt:lpstr>
      <vt:lpstr>Create Runnable Script based on Test Steps</vt:lpstr>
      <vt:lpstr>Execute Test Case</vt:lpstr>
      <vt:lpstr>Execute Test Case</vt:lpstr>
      <vt:lpstr>Exercise #1</vt:lpstr>
      <vt:lpstr>Exercise #1</vt:lpstr>
      <vt:lpstr>Test Driven Development (TDD)</vt:lpstr>
      <vt:lpstr>What is TDD ? </vt:lpstr>
      <vt:lpstr>Benefits of TDD </vt:lpstr>
      <vt:lpstr>TDD Process</vt:lpstr>
      <vt:lpstr>5 steps to make TDD and unit testing easy </vt:lpstr>
      <vt:lpstr>Several stages and principles to be followed in TDD</vt:lpstr>
      <vt:lpstr>Practice TDD Web development with ITS</vt:lpstr>
      <vt:lpstr>User story</vt:lpstr>
      <vt:lpstr>Task</vt:lpstr>
      <vt:lpstr>Step 1 Creating unit test first</vt:lpstr>
      <vt:lpstr>Step 2 Run to see failure</vt:lpstr>
      <vt:lpstr>Step 3 Write code to implement the function</vt:lpstr>
      <vt:lpstr>Step 4 executing test and update code until test passes</vt:lpstr>
      <vt:lpstr>Step 5 Refactor</vt:lpstr>
      <vt:lpstr>Step 5 Refactor</vt:lpstr>
      <vt:lpstr>Question and Answer</vt:lpstr>
      <vt:lpstr>Thank you</vt:lpstr>
      <vt:lpstr>Revision History</vt:lpstr>
    </vt:vector>
  </TitlesOfParts>
  <Company>First Consulting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Executing Test with Test Cases</dc:title>
  <dc:creator>DatLe 2006</dc:creator>
  <cp:lastModifiedBy>Vo, Thanh Cong</cp:lastModifiedBy>
  <cp:revision>630</cp:revision>
  <cp:lastPrinted>2019-03-28T01:10:17Z</cp:lastPrinted>
  <dcterms:created xsi:type="dcterms:W3CDTF">2003-08-05T12:44:16Z</dcterms:created>
  <dcterms:modified xsi:type="dcterms:W3CDTF">2019-08-19T03:09:01Z</dcterms:modified>
</cp:coreProperties>
</file>